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307" r:id="rId4"/>
    <p:sldId id="308" r:id="rId5"/>
    <p:sldId id="309" r:id="rId6"/>
    <p:sldId id="310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301" r:id="rId38"/>
    <p:sldId id="288" r:id="rId39"/>
    <p:sldId id="289" r:id="rId40"/>
    <p:sldId id="290" r:id="rId41"/>
    <p:sldId id="291" r:id="rId42"/>
    <p:sldId id="292" r:id="rId43"/>
    <p:sldId id="293" r:id="rId44"/>
    <p:sldId id="313" r:id="rId45"/>
    <p:sldId id="294" r:id="rId46"/>
    <p:sldId id="295" r:id="rId47"/>
    <p:sldId id="296" r:id="rId48"/>
    <p:sldId id="297" r:id="rId49"/>
    <p:sldId id="311" r:id="rId50"/>
    <p:sldId id="298" r:id="rId51"/>
    <p:sldId id="299" r:id="rId52"/>
    <p:sldId id="300" r:id="rId53"/>
    <p:sldId id="302" r:id="rId54"/>
    <p:sldId id="303" r:id="rId55"/>
    <p:sldId id="304" r:id="rId56"/>
    <p:sldId id="305" r:id="rId57"/>
    <p:sldId id="306" r:id="rId58"/>
    <p:sldId id="312" r:id="rId5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A2C5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8"/>
    <p:restoredTop sz="94780"/>
  </p:normalViewPr>
  <p:slideViewPr>
    <p:cSldViewPr snapToGrid="0" snapToObjects="1" showGuides="1">
      <p:cViewPr varScale="1">
        <p:scale>
          <a:sx n="127" d="100"/>
          <a:sy n="127" d="100"/>
        </p:scale>
        <p:origin x="216" y="4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75C0CD-2CA5-DE4E-A316-AEE72BA399B5}" type="datetimeFigureOut">
              <a:rPr kumimoji="1" lang="ko-Kore-KR" altLang="en-US" smtClean="0"/>
              <a:t>2020. 12. 19.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68483E-C412-4540-8662-6C295918389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03289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68483E-C412-4540-8662-6C2959183898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0387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68483E-C412-4540-8662-6C2959183898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50034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68483E-C412-4540-8662-6C2959183898}" type="slidenum">
              <a:rPr kumimoji="1" lang="ko-Kore-KR" altLang="en-US" smtClean="0"/>
              <a:t>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0997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68483E-C412-4540-8662-6C2959183898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260326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68483E-C412-4540-8662-6C2959183898}" type="slidenum">
              <a:rPr kumimoji="1" lang="ko-Kore-KR" altLang="en-US" smtClean="0"/>
              <a:t>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696460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68483E-C412-4540-8662-6C2959183898}" type="slidenum">
              <a:rPr kumimoji="1" lang="ko-Kore-KR" altLang="en-US" smtClean="0"/>
              <a:t>46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681365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68483E-C412-4540-8662-6C2959183898}" type="slidenum">
              <a:rPr kumimoji="1" lang="ko-Kore-KR" altLang="en-US" smtClean="0"/>
              <a:t>47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051082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68483E-C412-4540-8662-6C2959183898}" type="slidenum">
              <a:rPr kumimoji="1" lang="ko-Kore-KR" altLang="en-US" smtClean="0"/>
              <a:t>48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09660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68483E-C412-4540-8662-6C2959183898}" type="slidenum">
              <a:rPr kumimoji="1" lang="ko-Kore-KR" altLang="en-US" smtClean="0"/>
              <a:t>49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600587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68483E-C412-4540-8662-6C2959183898}" type="slidenum">
              <a:rPr kumimoji="1" lang="ko-Kore-KR" altLang="en-US" smtClean="0"/>
              <a:t>50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365488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68483E-C412-4540-8662-6C2959183898}" type="slidenum">
              <a:rPr kumimoji="1" lang="ko-Kore-KR" altLang="en-US" smtClean="0"/>
              <a:t>51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85498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68483E-C412-4540-8662-6C2959183898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506147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68483E-C412-4540-8662-6C2959183898}" type="slidenum">
              <a:rPr kumimoji="1" lang="ko-Kore-KR" altLang="en-US" smtClean="0"/>
              <a:t>52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859537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68483E-C412-4540-8662-6C2959183898}" type="slidenum">
              <a:rPr kumimoji="1" lang="ko-Kore-KR" altLang="en-US" smtClean="0"/>
              <a:t>53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938185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68483E-C412-4540-8662-6C2959183898}" type="slidenum">
              <a:rPr kumimoji="1" lang="ko-Kore-KR" altLang="en-US" smtClean="0"/>
              <a:t>54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71115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68483E-C412-4540-8662-6C2959183898}" type="slidenum">
              <a:rPr kumimoji="1" lang="ko-Kore-KR" altLang="en-US" smtClean="0"/>
              <a:t>55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319454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68483E-C412-4540-8662-6C2959183898}" type="slidenum">
              <a:rPr kumimoji="1" lang="ko-Kore-KR" altLang="en-US" smtClean="0"/>
              <a:t>56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05796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68483E-C412-4540-8662-6C2959183898}" type="slidenum">
              <a:rPr kumimoji="1" lang="ko-Kore-KR" altLang="en-US" smtClean="0"/>
              <a:t>57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338912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68483E-C412-4540-8662-6C2959183898}" type="slidenum">
              <a:rPr kumimoji="1" lang="ko-Kore-KR" altLang="en-US" smtClean="0"/>
              <a:t>58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4462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68483E-C412-4540-8662-6C2959183898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8616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68483E-C412-4540-8662-6C2959183898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29611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68483E-C412-4540-8662-6C2959183898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53868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68483E-C412-4540-8662-6C2959183898}" type="slidenum">
              <a:rPr kumimoji="1" lang="ko-Kore-KR" altLang="en-US" smtClean="0"/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1403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68483E-C412-4540-8662-6C2959183898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09654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68483E-C412-4540-8662-6C2959183898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807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68483E-C412-4540-8662-6C2959183898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03947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BF5EFA-09E3-374D-A7ED-126F051D52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2823ACE-361B-1042-8C90-64FFC66955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7964C5-4B78-B84C-9095-16570289E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BC606-0E57-7E4E-994F-F3F9C7D02454}" type="datetimeFigureOut">
              <a:rPr kumimoji="1" lang="ko-Kore-KR" altLang="en-US" smtClean="0"/>
              <a:t>2020. 12. 19.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3E7C2C-FF38-1243-9445-278DE95AF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11FCBD-D3C9-1241-A82E-F6984C77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EA12-D35C-3C4C-BE22-0842553E4D1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05765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3A063-5917-EA40-97DB-E758BD63C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A900516-A75F-AB43-A324-17DCDA6625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C83AAE-CC2E-0746-B763-B8B73D8DD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BC606-0E57-7E4E-994F-F3F9C7D02454}" type="datetimeFigureOut">
              <a:rPr kumimoji="1" lang="ko-Kore-KR" altLang="en-US" smtClean="0"/>
              <a:t>2020. 12. 19.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E1C813-CDCE-7F40-A133-15D4E91F5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983EDA-A723-5244-94F5-9E1629C7F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EA12-D35C-3C4C-BE22-0842553E4D1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14607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13A2CC8-69A2-E042-A397-5D53F5D904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443762-FBBC-F64D-AEB9-FDF994E49D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404441-00C3-0A40-AFEE-A06405AD2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BC606-0E57-7E4E-994F-F3F9C7D02454}" type="datetimeFigureOut">
              <a:rPr kumimoji="1" lang="ko-Kore-KR" altLang="en-US" smtClean="0"/>
              <a:t>2020. 12. 19.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6288E9-4F9D-CD48-9DE4-97B5F560F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0CCBC0-10D6-CD44-98D1-7DEC6B94E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EA12-D35C-3C4C-BE22-0842553E4D1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66331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9A8581-EBBD-A34A-A8FD-46283FA4A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5FC839-8307-4547-A09B-1326D6EDC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A5C484-166D-4F46-A53D-0CB16249A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BC606-0E57-7E4E-994F-F3F9C7D02454}" type="datetimeFigureOut">
              <a:rPr kumimoji="1" lang="ko-Kore-KR" altLang="en-US" smtClean="0"/>
              <a:t>2020. 12. 19.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288420-FA25-434A-B635-7BF4EB0D2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833E5D-2DF2-6943-8B38-BE5727AD4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EA12-D35C-3C4C-BE22-0842553E4D1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29695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9F2BE9-D85E-2141-B5E2-6A0A3D7F7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5FBA31-5262-014E-8B5F-190AD22AB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62FBCF-C5E1-C643-A405-E74CDB017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BC606-0E57-7E4E-994F-F3F9C7D02454}" type="datetimeFigureOut">
              <a:rPr kumimoji="1" lang="ko-Kore-KR" altLang="en-US" smtClean="0"/>
              <a:t>2020. 12. 19.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FC201-4BED-8045-959E-5490DEA62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26F396-82E0-C448-A3A1-9C3BA21CC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EA12-D35C-3C4C-BE22-0842553E4D1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83454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C2747C-6DE5-7840-8663-2C02EA2D3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CB0BD4-5F04-CE45-BC99-19DAB32D84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A3E259-4625-CA44-9947-EE8DBFD0FD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A8796-F68E-ED40-BEB3-BEC99ED3E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BC606-0E57-7E4E-994F-F3F9C7D02454}" type="datetimeFigureOut">
              <a:rPr kumimoji="1" lang="ko-Kore-KR" altLang="en-US" smtClean="0"/>
              <a:t>2020. 12. 19.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F01471-1024-2446-B2BB-316FC7EDE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0B74E8-E837-8443-AFD0-A5EC67660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EA12-D35C-3C4C-BE22-0842553E4D1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4462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68C977-2922-934B-A27E-FC074107A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34AE65-C42B-E441-9720-247E86DD7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18A5DB-6377-8E44-B1F7-341FFA284A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612FAD6-879A-9740-B0C5-B0378335E7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7F185A-BF15-594E-9F0E-F6D417BF6C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0EBD1A3-17A1-7344-9D20-EC1287A60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BC606-0E57-7E4E-994F-F3F9C7D02454}" type="datetimeFigureOut">
              <a:rPr kumimoji="1" lang="ko-Kore-KR" altLang="en-US" smtClean="0"/>
              <a:t>2020. 12. 19.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F081CE-2D1E-BC4D-8D69-AADA50AC7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9A9FCEB-101C-144A-83EA-A4258A936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EA12-D35C-3C4C-BE22-0842553E4D1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2938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7A0FB9-8DBC-9046-BB43-2F1CDADA4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6E8F1B9-FAAF-B44D-8DA1-FF1F5A791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BC606-0E57-7E4E-994F-F3F9C7D02454}" type="datetimeFigureOut">
              <a:rPr kumimoji="1" lang="ko-Kore-KR" altLang="en-US" smtClean="0"/>
              <a:t>2020. 12. 19.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FF9720F-99D7-DC4D-9151-4659C05F8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EC5763-AE9D-9F47-88B8-FCC0250F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EA12-D35C-3C4C-BE22-0842553E4D1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88550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56CBFAF-67DF-F642-9E0C-5CC8F3BB0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BC606-0E57-7E4E-994F-F3F9C7D02454}" type="datetimeFigureOut">
              <a:rPr kumimoji="1" lang="ko-Kore-KR" altLang="en-US" smtClean="0"/>
              <a:t>2020. 12. 19.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9F0EF7D-8FDA-BF46-9278-770C7F759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4DFB7D-080B-A445-B6C2-75E045015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EA12-D35C-3C4C-BE22-0842553E4D1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3412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35C16-BD89-7841-B2DE-C48B0D87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C60675-0636-C644-88F3-CCFBE07E2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1A22EA-C2DF-8C44-B677-7E19F4704F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54654E-C0C4-F14C-A9AA-5B5960B18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BC606-0E57-7E4E-994F-F3F9C7D02454}" type="datetimeFigureOut">
              <a:rPr kumimoji="1" lang="ko-Kore-KR" altLang="en-US" smtClean="0"/>
              <a:t>2020. 12. 19.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770134-AA2E-AD45-8851-962306650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90BACF-F907-C643-AFB2-820D2EA6A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EA12-D35C-3C4C-BE22-0842553E4D1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79592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655BAB-78EE-6B48-96EF-3C0F59F3F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3F0B7F8-8AFD-1F4A-B6D3-D24B4B9403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D69BD4-36B1-204F-A46D-06BC67F709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47588D-B147-1242-B5C2-F5C230FD6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BC606-0E57-7E4E-994F-F3F9C7D02454}" type="datetimeFigureOut">
              <a:rPr kumimoji="1" lang="ko-Kore-KR" altLang="en-US" smtClean="0"/>
              <a:t>2020. 12. 19.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986257-043F-6A48-B12F-8494FB5E9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68C832-142C-0B41-A06B-BF61D2C6A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EA12-D35C-3C4C-BE22-0842553E4D1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9196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F2A4F9-45E8-8746-BEB6-736056EA9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436330-5053-AF42-A47C-555E5975E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7CAC06-4573-994A-9CB3-FFCFB43949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BC606-0E57-7E4E-994F-F3F9C7D02454}" type="datetimeFigureOut">
              <a:rPr kumimoji="1" lang="ko-Kore-KR" altLang="en-US" smtClean="0"/>
              <a:t>2020. 12. 19.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30DADE-A537-F840-98FB-517DB10772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B1136F-670B-F948-B01C-9ED8AFF6A8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5EA12-D35C-3C4C-BE22-0842553E4D1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7025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6D58A0C-CA13-504E-8EB0-4F47573C1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734" y="1132482"/>
            <a:ext cx="795130" cy="7951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AEC2BC2-0075-164D-A410-D3093B386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8417" y="1530047"/>
            <a:ext cx="1024835" cy="1024835"/>
          </a:xfrm>
          <a:prstGeom prst="rect">
            <a:avLst/>
          </a:prstGeom>
        </p:spPr>
      </p:pic>
      <p:pic>
        <p:nvPicPr>
          <p:cNvPr id="11" name="그림 10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57A4E8BC-7014-3B43-8848-890A44CD1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143" y="2042464"/>
            <a:ext cx="716720" cy="716720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4996303-C415-5846-B960-C9121FA754CA}"/>
              </a:ext>
            </a:extLst>
          </p:cNvPr>
          <p:cNvCxnSpPr/>
          <p:nvPr/>
        </p:nvCxnSpPr>
        <p:spPr>
          <a:xfrm>
            <a:off x="5247861" y="2047461"/>
            <a:ext cx="2564296" cy="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C467467-A379-EA42-BE50-4EB7A10A9FA7}"/>
              </a:ext>
            </a:extLst>
          </p:cNvPr>
          <p:cNvSpPr txBox="1"/>
          <p:nvPr/>
        </p:nvSpPr>
        <p:spPr>
          <a:xfrm>
            <a:off x="5444987" y="1796244"/>
            <a:ext cx="20971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000" dirty="0">
                <a:latin typeface="SHeadG" panose="02030600000101010101" pitchFamily="18" charset="-127"/>
                <a:ea typeface="SHeadG" panose="02030600000101010101" pitchFamily="18" charset="-127"/>
              </a:rPr>
              <a:t>지식을</a:t>
            </a:r>
            <a:r>
              <a:rPr kumimoji="1" lang="ko-KR" altLang="en-US" sz="1000" dirty="0">
                <a:latin typeface="SHeadG" panose="02030600000101010101" pitchFamily="18" charset="-127"/>
                <a:ea typeface="SHeadG" panose="02030600000101010101" pitchFamily="18" charset="-127"/>
              </a:rPr>
              <a:t> 코드로 옮기기</a:t>
            </a:r>
            <a:endParaRPr kumimoji="1" lang="ko-Kore-KR" altLang="en-US" sz="1000" dirty="0"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3546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D2CF88A-E445-8F4F-A300-640B74121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323" y="2245952"/>
            <a:ext cx="965200" cy="965200"/>
          </a:xfrm>
          <a:prstGeom prst="rect">
            <a:avLst/>
          </a:prstGeom>
        </p:spPr>
      </p:pic>
      <p:sp>
        <p:nvSpPr>
          <p:cNvPr id="30" name="오른쪽 화살표[R] 29">
            <a:extLst>
              <a:ext uri="{FF2B5EF4-FFF2-40B4-BE49-F238E27FC236}">
                <a16:creationId xmlns:a16="http://schemas.microsoft.com/office/drawing/2014/main" id="{13F35E4F-DCD7-2149-BE89-438C95835174}"/>
              </a:ext>
            </a:extLst>
          </p:cNvPr>
          <p:cNvSpPr/>
          <p:nvPr/>
        </p:nvSpPr>
        <p:spPr>
          <a:xfrm>
            <a:off x="3601920" y="3429000"/>
            <a:ext cx="1100006" cy="253916"/>
          </a:xfrm>
          <a:prstGeom prst="rightArrow">
            <a:avLst/>
          </a:prstGeom>
          <a:solidFill>
            <a:srgbClr val="5D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F0738A3-560E-E945-8C3A-788AAD31C6A4}"/>
              </a:ext>
            </a:extLst>
          </p:cNvPr>
          <p:cNvSpPr/>
          <p:nvPr/>
        </p:nvSpPr>
        <p:spPr>
          <a:xfrm>
            <a:off x="2857473" y="3423138"/>
            <a:ext cx="54854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05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smith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273388B-B69C-0D41-AC57-1A29A55BB80A}"/>
              </a:ext>
            </a:extLst>
          </p:cNvPr>
          <p:cNvSpPr/>
          <p:nvPr/>
        </p:nvSpPr>
        <p:spPr>
          <a:xfrm>
            <a:off x="4957938" y="3423138"/>
            <a:ext cx="4283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050" b="1" dirty="0" err="1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smt</a:t>
            </a:r>
            <a:endParaRPr kumimoji="1" lang="en-US" altLang="ko-KR" sz="1050" b="1" dirty="0">
              <a:solidFill>
                <a:srgbClr val="5EA2C4"/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47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4569B46D-182F-1B47-AAB0-965FC4E7A348}"/>
              </a:ext>
            </a:extLst>
          </p:cNvPr>
          <p:cNvSpPr/>
          <p:nvPr/>
        </p:nvSpPr>
        <p:spPr>
          <a:xfrm>
            <a:off x="3663098" y="1836548"/>
            <a:ext cx="2749277" cy="2284039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21000">
                <a:schemeClr val="bg1"/>
              </a:gs>
              <a:gs pos="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2700000" scaled="1"/>
            <a:tileRect/>
          </a:gra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41AE41D-6D0E-264D-9B70-812AD24D7BC2}"/>
              </a:ext>
            </a:extLst>
          </p:cNvPr>
          <p:cNvGrpSpPr/>
          <p:nvPr/>
        </p:nvGrpSpPr>
        <p:grpSpPr>
          <a:xfrm>
            <a:off x="4324513" y="2299054"/>
            <a:ext cx="1516523" cy="369333"/>
            <a:chOff x="2367239" y="3244333"/>
            <a:chExt cx="1516523" cy="369333"/>
          </a:xfrm>
        </p:grpSpPr>
        <p:sp>
          <p:nvSpPr>
            <p:cNvPr id="9" name="Rectangle: Rounded Corners 30">
              <a:extLst>
                <a:ext uri="{FF2B5EF4-FFF2-40B4-BE49-F238E27FC236}">
                  <a16:creationId xmlns:a16="http://schemas.microsoft.com/office/drawing/2014/main" id="{73FEDD2F-8D1D-6E41-9E2B-CDEC8A91396C}"/>
                </a:ext>
              </a:extLst>
            </p:cNvPr>
            <p:cNvSpPr/>
            <p:nvPr/>
          </p:nvSpPr>
          <p:spPr>
            <a:xfrm>
              <a:off x="2367239" y="3244333"/>
              <a:ext cx="151652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3F5751B-2C90-8446-AFCB-9BB155562C94}"/>
                </a:ext>
              </a:extLst>
            </p:cNvPr>
            <p:cNvSpPr/>
            <p:nvPr/>
          </p:nvSpPr>
          <p:spPr>
            <a:xfrm>
              <a:off x="2405963" y="3305293"/>
              <a:ext cx="1477799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사용자</a:t>
              </a:r>
              <a:endParaRPr lang="ko-KR" altLang="en-US" sz="1050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6A996FA-875C-454F-8407-2E0462C75924}"/>
              </a:ext>
            </a:extLst>
          </p:cNvPr>
          <p:cNvGrpSpPr/>
          <p:nvPr/>
        </p:nvGrpSpPr>
        <p:grpSpPr>
          <a:xfrm>
            <a:off x="4324513" y="3244333"/>
            <a:ext cx="1516523" cy="369333"/>
            <a:chOff x="2367239" y="3244333"/>
            <a:chExt cx="1516523" cy="369333"/>
          </a:xfrm>
        </p:grpSpPr>
        <p:sp>
          <p:nvSpPr>
            <p:cNvPr id="16" name="Rectangle: Rounded Corners 30">
              <a:extLst>
                <a:ext uri="{FF2B5EF4-FFF2-40B4-BE49-F238E27FC236}">
                  <a16:creationId xmlns:a16="http://schemas.microsoft.com/office/drawing/2014/main" id="{6FA1C889-0156-604E-9997-004B1D991279}"/>
                </a:ext>
              </a:extLst>
            </p:cNvPr>
            <p:cNvSpPr/>
            <p:nvPr/>
          </p:nvSpPr>
          <p:spPr>
            <a:xfrm>
              <a:off x="2367239" y="3244333"/>
              <a:ext cx="151652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C82D937-915C-5044-850B-9FC437BA178F}"/>
                </a:ext>
              </a:extLst>
            </p:cNvPr>
            <p:cNvSpPr/>
            <p:nvPr/>
          </p:nvSpPr>
          <p:spPr>
            <a:xfrm>
              <a:off x="2405963" y="3305293"/>
              <a:ext cx="1477799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사용자명</a:t>
              </a:r>
              <a:endParaRPr lang="ko-KR" altLang="en-US" sz="1050" dirty="0"/>
            </a:p>
          </p:txBody>
        </p:sp>
      </p:grp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77AA279F-FE0A-204F-AE78-2CE3473083FA}"/>
              </a:ext>
            </a:extLst>
          </p:cNvPr>
          <p:cNvCxnSpPr>
            <a:stCxn id="9" idx="2"/>
            <a:endCxn id="16" idx="0"/>
          </p:cNvCxnSpPr>
          <p:nvPr/>
        </p:nvCxnSpPr>
        <p:spPr>
          <a:xfrm>
            <a:off x="5082775" y="2668387"/>
            <a:ext cx="0" cy="575946"/>
          </a:xfrm>
          <a:prstGeom prst="line">
            <a:avLst/>
          </a:prstGeom>
          <a:ln w="12700">
            <a:solidFill>
              <a:srgbClr val="5DA2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B7FE171F-9CE3-F047-B16B-1D52E500E613}"/>
              </a:ext>
            </a:extLst>
          </p:cNvPr>
          <p:cNvGrpSpPr/>
          <p:nvPr/>
        </p:nvGrpSpPr>
        <p:grpSpPr>
          <a:xfrm>
            <a:off x="2717734" y="2701161"/>
            <a:ext cx="1353384" cy="419957"/>
            <a:chOff x="2662200" y="2613928"/>
            <a:chExt cx="1353384" cy="419957"/>
          </a:xfrm>
        </p:grpSpPr>
        <p:sp>
          <p:nvSpPr>
            <p:cNvPr id="4" name="사각형 설명선[R] 3">
              <a:extLst>
                <a:ext uri="{FF2B5EF4-FFF2-40B4-BE49-F238E27FC236}">
                  <a16:creationId xmlns:a16="http://schemas.microsoft.com/office/drawing/2014/main" id="{1AFE916B-9DF3-114E-8E33-CA21D526FC15}"/>
                </a:ext>
              </a:extLst>
            </p:cNvPr>
            <p:cNvSpPr/>
            <p:nvPr/>
          </p:nvSpPr>
          <p:spPr>
            <a:xfrm>
              <a:off x="2662200" y="2613928"/>
              <a:ext cx="1353384" cy="419957"/>
            </a:xfrm>
            <a:prstGeom prst="wedgeRectCallout">
              <a:avLst>
                <a:gd name="adj1" fmla="val 52624"/>
                <a:gd name="adj2" fmla="val 113569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B081F29-17CA-7349-84FE-5253F8B5E86B}"/>
                </a:ext>
              </a:extLst>
            </p:cNvPr>
            <p:cNvSpPr/>
            <p:nvPr/>
          </p:nvSpPr>
          <p:spPr>
            <a:xfrm>
              <a:off x="2776067" y="2691626"/>
              <a:ext cx="1129568" cy="253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dirty="0">
                  <a:latin typeface="SHeadG" panose="02030600000101010101" pitchFamily="18" charset="-127"/>
                  <a:ea typeface="SHeadG" panose="02030600000101010101" pitchFamily="18" charset="-127"/>
                </a:rPr>
                <a:t>3</a:t>
              </a:r>
              <a:r>
                <a:rPr kumimoji="1" lang="ko-KR" altLang="en-US" sz="1050" dirty="0">
                  <a:latin typeface="SHeadG" panose="02030600000101010101" pitchFamily="18" charset="-127"/>
                  <a:ea typeface="SHeadG" panose="02030600000101010101" pitchFamily="18" charset="-127"/>
                </a:rPr>
                <a:t>글자 이상</a:t>
              </a:r>
              <a:endParaRPr lang="ko-KR" altLang="en-US" sz="1050" dirty="0"/>
            </a:p>
          </p:txBody>
        </p:sp>
      </p:grpSp>
      <p:sp>
        <p:nvSpPr>
          <p:cNvPr id="22" name="Rectangle: Rounded Corners 30">
            <a:extLst>
              <a:ext uri="{FF2B5EF4-FFF2-40B4-BE49-F238E27FC236}">
                <a16:creationId xmlns:a16="http://schemas.microsoft.com/office/drawing/2014/main" id="{7283194C-1C46-AD48-A686-E3E133793C53}"/>
              </a:ext>
            </a:extLst>
          </p:cNvPr>
          <p:cNvSpPr/>
          <p:nvPr/>
        </p:nvSpPr>
        <p:spPr>
          <a:xfrm>
            <a:off x="8092112" y="2299054"/>
            <a:ext cx="1516523" cy="369333"/>
          </a:xfrm>
          <a:prstGeom prst="roundRect">
            <a:avLst>
              <a:gd name="adj" fmla="val 3817"/>
            </a:avLst>
          </a:prstGeom>
          <a:gradFill flip="none" rotWithShape="1">
            <a:gsLst>
              <a:gs pos="0">
                <a:schemeClr val="bg1"/>
              </a:gs>
              <a:gs pos="21000">
                <a:schemeClr val="bg1"/>
              </a:gs>
              <a:gs pos="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2700000" scaled="1"/>
            <a:tileRect/>
          </a:gra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C80F2A-AF0F-4643-AD24-149362AA72DE}"/>
              </a:ext>
            </a:extLst>
          </p:cNvPr>
          <p:cNvSpPr/>
          <p:nvPr/>
        </p:nvSpPr>
        <p:spPr>
          <a:xfrm>
            <a:off x="8130836" y="2360014"/>
            <a:ext cx="14777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5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class User</a:t>
            </a:r>
            <a:endParaRPr lang="ko-KR" altLang="en-US" sz="1050" dirty="0"/>
          </a:p>
        </p:txBody>
      </p:sp>
      <p:sp>
        <p:nvSpPr>
          <p:cNvPr id="24" name="Rectangle: Rounded Corners 30">
            <a:extLst>
              <a:ext uri="{FF2B5EF4-FFF2-40B4-BE49-F238E27FC236}">
                <a16:creationId xmlns:a16="http://schemas.microsoft.com/office/drawing/2014/main" id="{111E6544-0C22-6141-ABD5-F0F3D0891564}"/>
              </a:ext>
            </a:extLst>
          </p:cNvPr>
          <p:cNvSpPr/>
          <p:nvPr/>
        </p:nvSpPr>
        <p:spPr>
          <a:xfrm>
            <a:off x="8092112" y="3244333"/>
            <a:ext cx="1516523" cy="369333"/>
          </a:xfrm>
          <a:prstGeom prst="roundRect">
            <a:avLst>
              <a:gd name="adj" fmla="val 3817"/>
            </a:avLst>
          </a:prstGeom>
          <a:gradFill flip="none" rotWithShape="1">
            <a:gsLst>
              <a:gs pos="0">
                <a:schemeClr val="bg1"/>
              </a:gs>
              <a:gs pos="21000">
                <a:schemeClr val="bg1"/>
              </a:gs>
              <a:gs pos="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2700000" scaled="1"/>
            <a:tileRect/>
          </a:gra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001587D-17E1-DA4D-A131-2285C0557181}"/>
              </a:ext>
            </a:extLst>
          </p:cNvPr>
          <p:cNvSpPr/>
          <p:nvPr/>
        </p:nvSpPr>
        <p:spPr>
          <a:xfrm>
            <a:off x="8130836" y="3305293"/>
            <a:ext cx="14777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5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class </a:t>
            </a:r>
            <a:r>
              <a:rPr kumimoji="1" lang="en-US" altLang="ko-KR" sz="1050" b="1" dirty="0" err="1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UserName</a:t>
            </a:r>
            <a:endParaRPr lang="ko-KR" altLang="en-US" sz="105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516152C-3E33-0D42-9A3B-6AC701F682D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88518" y="4213933"/>
            <a:ext cx="965200" cy="9652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39970DB-D4C6-9E4D-B353-8DCBD8E4DF2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613400" y="4156334"/>
            <a:ext cx="965200" cy="9652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EA94807-E625-FD4B-9508-42C9F75BFBA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26089" y="4024534"/>
            <a:ext cx="965200" cy="965200"/>
          </a:xfrm>
          <a:prstGeom prst="rect">
            <a:avLst/>
          </a:prstGeom>
        </p:spPr>
      </p:pic>
      <p:pic>
        <p:nvPicPr>
          <p:cNvPr id="29" name="그림 28" descr="노트북, 컴퓨터이(가) 표시된 사진&#10;&#10;자동 생성된 설명">
            <a:extLst>
              <a:ext uri="{FF2B5EF4-FFF2-40B4-BE49-F238E27FC236}">
                <a16:creationId xmlns:a16="http://schemas.microsoft.com/office/drawing/2014/main" id="{A45B86FB-5619-FE4A-86AE-20EAF58C8B4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740489" y="4288133"/>
            <a:ext cx="701601" cy="701601"/>
          </a:xfrm>
          <a:prstGeom prst="rect">
            <a:avLst/>
          </a:prstGeom>
        </p:spPr>
      </p:pic>
      <p:sp>
        <p:nvSpPr>
          <p:cNvPr id="33" name="오른쪽 화살표[R] 32">
            <a:extLst>
              <a:ext uri="{FF2B5EF4-FFF2-40B4-BE49-F238E27FC236}">
                <a16:creationId xmlns:a16="http://schemas.microsoft.com/office/drawing/2014/main" id="{920F36AF-1A67-F548-AF9E-3C71DC0537F2}"/>
              </a:ext>
            </a:extLst>
          </p:cNvPr>
          <p:cNvSpPr/>
          <p:nvPr/>
        </p:nvSpPr>
        <p:spPr>
          <a:xfrm>
            <a:off x="6755561" y="2778859"/>
            <a:ext cx="1100006" cy="253916"/>
          </a:xfrm>
          <a:prstGeom prst="rightArrow">
            <a:avLst/>
          </a:prstGeom>
          <a:solidFill>
            <a:srgbClr val="5D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0442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4569B46D-182F-1B47-AAB0-965FC4E7A348}"/>
              </a:ext>
            </a:extLst>
          </p:cNvPr>
          <p:cNvSpPr/>
          <p:nvPr/>
        </p:nvSpPr>
        <p:spPr>
          <a:xfrm>
            <a:off x="3663098" y="1836548"/>
            <a:ext cx="2749277" cy="2284039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21000">
                <a:schemeClr val="bg1"/>
              </a:gs>
              <a:gs pos="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2700000" scaled="1"/>
            <a:tileRect/>
          </a:gra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41AE41D-6D0E-264D-9B70-812AD24D7BC2}"/>
              </a:ext>
            </a:extLst>
          </p:cNvPr>
          <p:cNvGrpSpPr/>
          <p:nvPr/>
        </p:nvGrpSpPr>
        <p:grpSpPr>
          <a:xfrm>
            <a:off x="4324513" y="2299054"/>
            <a:ext cx="1516523" cy="369333"/>
            <a:chOff x="2367239" y="3244333"/>
            <a:chExt cx="1516523" cy="369333"/>
          </a:xfrm>
        </p:grpSpPr>
        <p:sp>
          <p:nvSpPr>
            <p:cNvPr id="9" name="Rectangle: Rounded Corners 30">
              <a:extLst>
                <a:ext uri="{FF2B5EF4-FFF2-40B4-BE49-F238E27FC236}">
                  <a16:creationId xmlns:a16="http://schemas.microsoft.com/office/drawing/2014/main" id="{73FEDD2F-8D1D-6E41-9E2B-CDEC8A91396C}"/>
                </a:ext>
              </a:extLst>
            </p:cNvPr>
            <p:cNvSpPr/>
            <p:nvPr/>
          </p:nvSpPr>
          <p:spPr>
            <a:xfrm>
              <a:off x="2367239" y="3244333"/>
              <a:ext cx="151652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3F5751B-2C90-8446-AFCB-9BB155562C94}"/>
                </a:ext>
              </a:extLst>
            </p:cNvPr>
            <p:cNvSpPr/>
            <p:nvPr/>
          </p:nvSpPr>
          <p:spPr>
            <a:xfrm>
              <a:off x="2405963" y="3305293"/>
              <a:ext cx="1477799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사용자</a:t>
              </a:r>
              <a:endParaRPr lang="ko-KR" altLang="en-US" sz="1050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6A996FA-875C-454F-8407-2E0462C75924}"/>
              </a:ext>
            </a:extLst>
          </p:cNvPr>
          <p:cNvGrpSpPr/>
          <p:nvPr/>
        </p:nvGrpSpPr>
        <p:grpSpPr>
          <a:xfrm>
            <a:off x="4324513" y="3244333"/>
            <a:ext cx="1516523" cy="369333"/>
            <a:chOff x="2367239" y="3244333"/>
            <a:chExt cx="1516523" cy="369333"/>
          </a:xfrm>
        </p:grpSpPr>
        <p:sp>
          <p:nvSpPr>
            <p:cNvPr id="16" name="Rectangle: Rounded Corners 30">
              <a:extLst>
                <a:ext uri="{FF2B5EF4-FFF2-40B4-BE49-F238E27FC236}">
                  <a16:creationId xmlns:a16="http://schemas.microsoft.com/office/drawing/2014/main" id="{6FA1C889-0156-604E-9997-004B1D991279}"/>
                </a:ext>
              </a:extLst>
            </p:cNvPr>
            <p:cNvSpPr/>
            <p:nvPr/>
          </p:nvSpPr>
          <p:spPr>
            <a:xfrm>
              <a:off x="2367239" y="3244333"/>
              <a:ext cx="151652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C82D937-915C-5044-850B-9FC437BA178F}"/>
                </a:ext>
              </a:extLst>
            </p:cNvPr>
            <p:cNvSpPr/>
            <p:nvPr/>
          </p:nvSpPr>
          <p:spPr>
            <a:xfrm>
              <a:off x="2405963" y="3305293"/>
              <a:ext cx="1477799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사용자명</a:t>
              </a:r>
              <a:endParaRPr lang="ko-KR" altLang="en-US" sz="1050" dirty="0"/>
            </a:p>
          </p:txBody>
        </p:sp>
      </p:grp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77AA279F-FE0A-204F-AE78-2CE3473083FA}"/>
              </a:ext>
            </a:extLst>
          </p:cNvPr>
          <p:cNvCxnSpPr>
            <a:stCxn id="9" idx="2"/>
            <a:endCxn id="16" idx="0"/>
          </p:cNvCxnSpPr>
          <p:nvPr/>
        </p:nvCxnSpPr>
        <p:spPr>
          <a:xfrm>
            <a:off x="5082775" y="2668387"/>
            <a:ext cx="0" cy="575946"/>
          </a:xfrm>
          <a:prstGeom prst="line">
            <a:avLst/>
          </a:prstGeom>
          <a:ln w="12700">
            <a:solidFill>
              <a:srgbClr val="5DA2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B7FE171F-9CE3-F047-B16B-1D52E500E613}"/>
              </a:ext>
            </a:extLst>
          </p:cNvPr>
          <p:cNvGrpSpPr/>
          <p:nvPr/>
        </p:nvGrpSpPr>
        <p:grpSpPr>
          <a:xfrm>
            <a:off x="2717734" y="2701161"/>
            <a:ext cx="1353384" cy="419957"/>
            <a:chOff x="2662200" y="2613928"/>
            <a:chExt cx="1353384" cy="419957"/>
          </a:xfrm>
        </p:grpSpPr>
        <p:sp>
          <p:nvSpPr>
            <p:cNvPr id="4" name="사각형 설명선[R] 3">
              <a:extLst>
                <a:ext uri="{FF2B5EF4-FFF2-40B4-BE49-F238E27FC236}">
                  <a16:creationId xmlns:a16="http://schemas.microsoft.com/office/drawing/2014/main" id="{1AFE916B-9DF3-114E-8E33-CA21D526FC15}"/>
                </a:ext>
              </a:extLst>
            </p:cNvPr>
            <p:cNvSpPr/>
            <p:nvPr/>
          </p:nvSpPr>
          <p:spPr>
            <a:xfrm>
              <a:off x="2662200" y="2613928"/>
              <a:ext cx="1353384" cy="419957"/>
            </a:xfrm>
            <a:prstGeom prst="wedgeRectCallout">
              <a:avLst>
                <a:gd name="adj1" fmla="val 52624"/>
                <a:gd name="adj2" fmla="val 113569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B081F29-17CA-7349-84FE-5253F8B5E86B}"/>
                </a:ext>
              </a:extLst>
            </p:cNvPr>
            <p:cNvSpPr/>
            <p:nvPr/>
          </p:nvSpPr>
          <p:spPr>
            <a:xfrm>
              <a:off x="2776067" y="2691626"/>
              <a:ext cx="1129568" cy="253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dirty="0">
                  <a:latin typeface="SHeadG" panose="02030600000101010101" pitchFamily="18" charset="-127"/>
                  <a:ea typeface="SHeadG" panose="02030600000101010101" pitchFamily="18" charset="-127"/>
                </a:rPr>
                <a:t>3</a:t>
              </a:r>
              <a:r>
                <a:rPr kumimoji="1" lang="ko-KR" altLang="en-US" sz="1050" dirty="0">
                  <a:latin typeface="SHeadG" panose="02030600000101010101" pitchFamily="18" charset="-127"/>
                  <a:ea typeface="SHeadG" panose="02030600000101010101" pitchFamily="18" charset="-127"/>
                </a:rPr>
                <a:t>글자 이상</a:t>
              </a:r>
              <a:endParaRPr lang="ko-KR" altLang="en-US" sz="1050" dirty="0"/>
            </a:p>
          </p:txBody>
        </p:sp>
      </p:grpSp>
      <p:sp>
        <p:nvSpPr>
          <p:cNvPr id="33" name="오른쪽 화살표[R] 32">
            <a:extLst>
              <a:ext uri="{FF2B5EF4-FFF2-40B4-BE49-F238E27FC236}">
                <a16:creationId xmlns:a16="http://schemas.microsoft.com/office/drawing/2014/main" id="{920F36AF-1A67-F548-AF9E-3C71DC0537F2}"/>
              </a:ext>
            </a:extLst>
          </p:cNvPr>
          <p:cNvSpPr/>
          <p:nvPr/>
        </p:nvSpPr>
        <p:spPr>
          <a:xfrm>
            <a:off x="6641089" y="2778859"/>
            <a:ext cx="668471" cy="253916"/>
          </a:xfrm>
          <a:prstGeom prst="rightArrow">
            <a:avLst/>
          </a:prstGeom>
          <a:solidFill>
            <a:srgbClr val="5D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700FC05-4B1A-E142-8EC3-9A5FA8DE54CE}"/>
              </a:ext>
            </a:extLst>
          </p:cNvPr>
          <p:cNvSpPr/>
          <p:nvPr/>
        </p:nvSpPr>
        <p:spPr>
          <a:xfrm>
            <a:off x="8483638" y="1836548"/>
            <a:ext cx="2749277" cy="2284039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21000">
                <a:schemeClr val="bg1"/>
              </a:gs>
              <a:gs pos="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2700000" scaled="1"/>
            <a:tileRect/>
          </a:gra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D5907FB-F989-8F4C-ABEC-46985A6C288D}"/>
              </a:ext>
            </a:extLst>
          </p:cNvPr>
          <p:cNvGrpSpPr/>
          <p:nvPr/>
        </p:nvGrpSpPr>
        <p:grpSpPr>
          <a:xfrm>
            <a:off x="9145053" y="2299054"/>
            <a:ext cx="1516523" cy="369333"/>
            <a:chOff x="2367239" y="3244333"/>
            <a:chExt cx="1516523" cy="369333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1FFACAF3-6589-A943-8D8B-165B83D7390E}"/>
                </a:ext>
              </a:extLst>
            </p:cNvPr>
            <p:cNvSpPr/>
            <p:nvPr/>
          </p:nvSpPr>
          <p:spPr>
            <a:xfrm>
              <a:off x="2367239" y="3244333"/>
              <a:ext cx="151652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AD99453-A08D-5447-AA22-3E3A0F1E1CAB}"/>
                </a:ext>
              </a:extLst>
            </p:cNvPr>
            <p:cNvSpPr/>
            <p:nvPr/>
          </p:nvSpPr>
          <p:spPr>
            <a:xfrm>
              <a:off x="2405963" y="3305293"/>
              <a:ext cx="1477799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사용자</a:t>
              </a:r>
              <a:endParaRPr lang="ko-KR" altLang="en-US" sz="1050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3FD80AB-C315-0B48-BFE5-11C06024D658}"/>
              </a:ext>
            </a:extLst>
          </p:cNvPr>
          <p:cNvGrpSpPr/>
          <p:nvPr/>
        </p:nvGrpSpPr>
        <p:grpSpPr>
          <a:xfrm>
            <a:off x="9145053" y="3244333"/>
            <a:ext cx="1516523" cy="369333"/>
            <a:chOff x="2367239" y="3244333"/>
            <a:chExt cx="1516523" cy="369333"/>
          </a:xfrm>
        </p:grpSpPr>
        <p:sp>
          <p:nvSpPr>
            <p:cNvPr id="35" name="Rectangle: Rounded Corners 30">
              <a:extLst>
                <a:ext uri="{FF2B5EF4-FFF2-40B4-BE49-F238E27FC236}">
                  <a16:creationId xmlns:a16="http://schemas.microsoft.com/office/drawing/2014/main" id="{2A391E7C-4C58-9746-8832-FC6E601A471C}"/>
                </a:ext>
              </a:extLst>
            </p:cNvPr>
            <p:cNvSpPr/>
            <p:nvPr/>
          </p:nvSpPr>
          <p:spPr>
            <a:xfrm>
              <a:off x="2367239" y="3244333"/>
              <a:ext cx="151652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2ABF82B-30FF-1147-9F0A-A218F4E80813}"/>
                </a:ext>
              </a:extLst>
            </p:cNvPr>
            <p:cNvSpPr/>
            <p:nvPr/>
          </p:nvSpPr>
          <p:spPr>
            <a:xfrm>
              <a:off x="2405963" y="3305293"/>
              <a:ext cx="1477799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사용자명</a:t>
              </a:r>
              <a:endParaRPr lang="ko-KR" altLang="en-US" sz="1050" dirty="0"/>
            </a:p>
          </p:txBody>
        </p:sp>
      </p:grp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1D1B8856-6DB7-E14C-9DB1-636AB94F70A6}"/>
              </a:ext>
            </a:extLst>
          </p:cNvPr>
          <p:cNvCxnSpPr>
            <a:stCxn id="31" idx="2"/>
            <a:endCxn id="35" idx="0"/>
          </p:cNvCxnSpPr>
          <p:nvPr/>
        </p:nvCxnSpPr>
        <p:spPr>
          <a:xfrm>
            <a:off x="9903315" y="2668387"/>
            <a:ext cx="0" cy="575946"/>
          </a:xfrm>
          <a:prstGeom prst="line">
            <a:avLst/>
          </a:prstGeom>
          <a:ln w="12700">
            <a:solidFill>
              <a:srgbClr val="5DA2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06E88E6-4805-B842-B4BF-F27C3189A698}"/>
              </a:ext>
            </a:extLst>
          </p:cNvPr>
          <p:cNvGrpSpPr/>
          <p:nvPr/>
        </p:nvGrpSpPr>
        <p:grpSpPr>
          <a:xfrm>
            <a:off x="7538274" y="2701161"/>
            <a:ext cx="1353384" cy="419957"/>
            <a:chOff x="2662200" y="2613928"/>
            <a:chExt cx="1353384" cy="419957"/>
          </a:xfrm>
        </p:grpSpPr>
        <p:sp>
          <p:nvSpPr>
            <p:cNvPr id="39" name="사각형 설명선[R] 38">
              <a:extLst>
                <a:ext uri="{FF2B5EF4-FFF2-40B4-BE49-F238E27FC236}">
                  <a16:creationId xmlns:a16="http://schemas.microsoft.com/office/drawing/2014/main" id="{BE1FF6E3-324D-D14E-81A4-CA915A62AB6D}"/>
                </a:ext>
              </a:extLst>
            </p:cNvPr>
            <p:cNvSpPr/>
            <p:nvPr/>
          </p:nvSpPr>
          <p:spPr>
            <a:xfrm>
              <a:off x="2662200" y="2613928"/>
              <a:ext cx="1353384" cy="419957"/>
            </a:xfrm>
            <a:prstGeom prst="wedgeRectCallout">
              <a:avLst>
                <a:gd name="adj1" fmla="val 52624"/>
                <a:gd name="adj2" fmla="val 113569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 altLang="en-US" dirty="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5AFD0B7-FC9F-804C-83CD-6617BB3D7718}"/>
                </a:ext>
              </a:extLst>
            </p:cNvPr>
            <p:cNvSpPr/>
            <p:nvPr/>
          </p:nvSpPr>
          <p:spPr>
            <a:xfrm>
              <a:off x="2776067" y="2691626"/>
              <a:ext cx="1129568" cy="253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dirty="0">
                  <a:latin typeface="SHeadG" panose="02030600000101010101" pitchFamily="18" charset="-127"/>
                  <a:ea typeface="SHeadG" panose="02030600000101010101" pitchFamily="18" charset="-127"/>
                </a:rPr>
                <a:t>6</a:t>
              </a:r>
              <a:r>
                <a:rPr kumimoji="1" lang="ko-KR" altLang="en-US" sz="1050" dirty="0">
                  <a:latin typeface="SHeadG" panose="02030600000101010101" pitchFamily="18" charset="-127"/>
                  <a:ea typeface="SHeadG" panose="02030600000101010101" pitchFamily="18" charset="-127"/>
                </a:rPr>
                <a:t>글자 이상</a:t>
              </a:r>
              <a:endParaRPr lang="ko-KR" alt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728576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1A007A6-F9B1-8441-8E3E-486A8DB10753}"/>
              </a:ext>
            </a:extLst>
          </p:cNvPr>
          <p:cNvGrpSpPr/>
          <p:nvPr/>
        </p:nvGrpSpPr>
        <p:grpSpPr>
          <a:xfrm>
            <a:off x="3271217" y="2303362"/>
            <a:ext cx="1516523" cy="642817"/>
            <a:chOff x="3271217" y="2303362"/>
            <a:chExt cx="1516523" cy="642817"/>
          </a:xfrm>
        </p:grpSpPr>
        <p:sp>
          <p:nvSpPr>
            <p:cNvPr id="26" name="Rectangle: Rounded Corners 30">
              <a:extLst>
                <a:ext uri="{FF2B5EF4-FFF2-40B4-BE49-F238E27FC236}">
                  <a16:creationId xmlns:a16="http://schemas.microsoft.com/office/drawing/2014/main" id="{EC4CE992-73F3-A640-B7CE-6BC15DEE852F}"/>
                </a:ext>
              </a:extLst>
            </p:cNvPr>
            <p:cNvSpPr/>
            <p:nvPr/>
          </p:nvSpPr>
          <p:spPr>
            <a:xfrm>
              <a:off x="3271217" y="2303362"/>
              <a:ext cx="1516523" cy="642817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DCA76D5-BF75-FE4C-9DA3-6403BC2B8141}"/>
                </a:ext>
              </a:extLst>
            </p:cNvPr>
            <p:cNvSpPr>
              <a:spLocks/>
            </p:cNvSpPr>
            <p:nvPr/>
          </p:nvSpPr>
          <p:spPr>
            <a:xfrm>
              <a:off x="3375210" y="2440104"/>
              <a:ext cx="133150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거점</a:t>
              </a:r>
              <a:endParaRPr lang="ko-KR" altLang="en-US" dirty="0"/>
            </a:p>
          </p:txBody>
        </p:sp>
      </p:grp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30ABA85-E2F9-174D-8C68-12112EB25055}"/>
              </a:ext>
            </a:extLst>
          </p:cNvPr>
          <p:cNvCxnSpPr>
            <a:cxnSpLocks/>
            <a:stCxn id="26" idx="3"/>
            <a:endCxn id="42" idx="1"/>
          </p:cNvCxnSpPr>
          <p:nvPr/>
        </p:nvCxnSpPr>
        <p:spPr>
          <a:xfrm flipV="1">
            <a:off x="4787740" y="2624770"/>
            <a:ext cx="1290210" cy="1"/>
          </a:xfrm>
          <a:prstGeom prst="straightConnector1">
            <a:avLst/>
          </a:prstGeom>
          <a:ln w="25400">
            <a:solidFill>
              <a:srgbClr val="5DA2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E121153-DB85-C244-9763-3852B710499E}"/>
              </a:ext>
            </a:extLst>
          </p:cNvPr>
          <p:cNvGrpSpPr/>
          <p:nvPr/>
        </p:nvGrpSpPr>
        <p:grpSpPr>
          <a:xfrm>
            <a:off x="6077950" y="2303361"/>
            <a:ext cx="1516523" cy="642817"/>
            <a:chOff x="3271217" y="2303362"/>
            <a:chExt cx="1516523" cy="642817"/>
          </a:xfrm>
        </p:grpSpPr>
        <p:sp>
          <p:nvSpPr>
            <p:cNvPr id="42" name="Rectangle: Rounded Corners 30">
              <a:extLst>
                <a:ext uri="{FF2B5EF4-FFF2-40B4-BE49-F238E27FC236}">
                  <a16:creationId xmlns:a16="http://schemas.microsoft.com/office/drawing/2014/main" id="{B26C4E6E-8407-1444-A813-B7EE5D44B005}"/>
                </a:ext>
              </a:extLst>
            </p:cNvPr>
            <p:cNvSpPr/>
            <p:nvPr/>
          </p:nvSpPr>
          <p:spPr>
            <a:xfrm>
              <a:off x="3271217" y="2303362"/>
              <a:ext cx="1516523" cy="642817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3A7D019-E1D7-7B46-BEB6-CB65FFB265E4}"/>
                </a:ext>
              </a:extLst>
            </p:cNvPr>
            <p:cNvSpPr>
              <a:spLocks/>
            </p:cNvSpPr>
            <p:nvPr/>
          </p:nvSpPr>
          <p:spPr>
            <a:xfrm>
              <a:off x="3375210" y="2440104"/>
              <a:ext cx="133150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거점</a:t>
              </a:r>
              <a:endParaRPr lang="ko-KR" altLang="en-US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289BF9C-4D40-9A47-AC83-1D1855955BE5}"/>
              </a:ext>
            </a:extLst>
          </p:cNvPr>
          <p:cNvGrpSpPr/>
          <p:nvPr/>
        </p:nvGrpSpPr>
        <p:grpSpPr>
          <a:xfrm>
            <a:off x="8731503" y="2303361"/>
            <a:ext cx="1516523" cy="642817"/>
            <a:chOff x="3271217" y="2303362"/>
            <a:chExt cx="1516523" cy="642817"/>
          </a:xfrm>
        </p:grpSpPr>
        <p:sp>
          <p:nvSpPr>
            <p:cNvPr id="45" name="Rectangle: Rounded Corners 30">
              <a:extLst>
                <a:ext uri="{FF2B5EF4-FFF2-40B4-BE49-F238E27FC236}">
                  <a16:creationId xmlns:a16="http://schemas.microsoft.com/office/drawing/2014/main" id="{1E03F7BB-5EF0-A040-930C-5A57FF9704B5}"/>
                </a:ext>
              </a:extLst>
            </p:cNvPr>
            <p:cNvSpPr/>
            <p:nvPr/>
          </p:nvSpPr>
          <p:spPr>
            <a:xfrm>
              <a:off x="3271217" y="2303362"/>
              <a:ext cx="1516523" cy="642817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78FBAF2-9E67-E941-957B-4FB8C20220F7}"/>
                </a:ext>
              </a:extLst>
            </p:cNvPr>
            <p:cNvSpPr>
              <a:spLocks/>
            </p:cNvSpPr>
            <p:nvPr/>
          </p:nvSpPr>
          <p:spPr>
            <a:xfrm>
              <a:off x="3375210" y="2440104"/>
              <a:ext cx="133150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b="1" dirty="0" err="1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배송지</a:t>
              </a:r>
              <a:endParaRPr lang="ko-KR" altLang="en-US" dirty="0"/>
            </a:p>
          </p:txBody>
        </p:sp>
      </p:grp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09F1365-92DD-7A46-924E-2CB1F3ADE2E6}"/>
              </a:ext>
            </a:extLst>
          </p:cNvPr>
          <p:cNvCxnSpPr>
            <a:cxnSpLocks/>
            <a:stCxn id="42" idx="3"/>
            <a:endCxn id="45" idx="1"/>
          </p:cNvCxnSpPr>
          <p:nvPr/>
        </p:nvCxnSpPr>
        <p:spPr>
          <a:xfrm>
            <a:off x="7594473" y="2624770"/>
            <a:ext cx="1137030" cy="0"/>
          </a:xfrm>
          <a:prstGeom prst="straightConnector1">
            <a:avLst/>
          </a:prstGeom>
          <a:ln w="25400">
            <a:solidFill>
              <a:srgbClr val="5DA2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B02F2DD-6BF9-2042-B443-E72279E91CB3}"/>
              </a:ext>
            </a:extLst>
          </p:cNvPr>
          <p:cNvSpPr/>
          <p:nvPr/>
        </p:nvSpPr>
        <p:spPr>
          <a:xfrm>
            <a:off x="4652147" y="2151562"/>
            <a:ext cx="1477799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5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운송</a:t>
            </a:r>
            <a:endParaRPr kumimoji="1" lang="en-US" altLang="ko-KR" sz="1050" b="1" dirty="0">
              <a:solidFill>
                <a:srgbClr val="5EA2C4"/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  <a:p>
            <a:pPr algn="ctr"/>
            <a:r>
              <a:rPr kumimoji="1" lang="en-US" altLang="ko-KR" sz="105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transport</a:t>
            </a:r>
          </a:p>
          <a:p>
            <a:pPr algn="ctr"/>
            <a:endParaRPr lang="ko-KR" altLang="en-US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3A4A64-6596-1544-ACB8-5E3E8E7138A1}"/>
              </a:ext>
            </a:extLst>
          </p:cNvPr>
          <p:cNvSpPr/>
          <p:nvPr/>
        </p:nvSpPr>
        <p:spPr>
          <a:xfrm>
            <a:off x="7424088" y="2151561"/>
            <a:ext cx="1477799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5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배송</a:t>
            </a:r>
            <a:endParaRPr kumimoji="1" lang="en-US" altLang="ko-KR" sz="1050" b="1" dirty="0">
              <a:solidFill>
                <a:srgbClr val="5EA2C4"/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  <a:p>
            <a:pPr algn="ctr"/>
            <a:r>
              <a:rPr kumimoji="1" lang="en-US" altLang="ko-KR" sz="105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delivery</a:t>
            </a:r>
          </a:p>
          <a:p>
            <a:pPr algn="ctr"/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441925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Warehouse - icon by Adioma">
            <a:extLst>
              <a:ext uri="{FF2B5EF4-FFF2-40B4-BE49-F238E27FC236}">
                <a16:creationId xmlns:a16="http://schemas.microsoft.com/office/drawing/2014/main" id="{62300A8D-89AD-3147-8468-0F3425CFC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580" y="1709866"/>
            <a:ext cx="2904669" cy="261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ush cart icons in Windows 10 style for graphic design and user interfaces">
            <a:extLst>
              <a:ext uri="{FF2B5EF4-FFF2-40B4-BE49-F238E27FC236}">
                <a16:creationId xmlns:a16="http://schemas.microsoft.com/office/drawing/2014/main" id="{09523FAA-BAA5-2740-BB22-F3664B5C3D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75"/>
          <a:stretch/>
        </p:blipFill>
        <p:spPr bwMode="auto">
          <a:xfrm>
            <a:off x="3161440" y="2795191"/>
            <a:ext cx="1719993" cy="152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289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CC9D7DA-7114-2B40-85EC-8A8FFC105DFF}"/>
              </a:ext>
            </a:extLst>
          </p:cNvPr>
          <p:cNvGrpSpPr/>
          <p:nvPr/>
        </p:nvGrpSpPr>
        <p:grpSpPr>
          <a:xfrm>
            <a:off x="3271217" y="2303362"/>
            <a:ext cx="1516523" cy="642817"/>
            <a:chOff x="3271217" y="2303362"/>
            <a:chExt cx="1516523" cy="642817"/>
          </a:xfrm>
        </p:grpSpPr>
        <p:sp>
          <p:nvSpPr>
            <p:cNvPr id="5" name="Rectangle: Rounded Corners 30">
              <a:extLst>
                <a:ext uri="{FF2B5EF4-FFF2-40B4-BE49-F238E27FC236}">
                  <a16:creationId xmlns:a16="http://schemas.microsoft.com/office/drawing/2014/main" id="{0ABB80BD-0FE7-F448-8826-6DEEEA1AEF91}"/>
                </a:ext>
              </a:extLst>
            </p:cNvPr>
            <p:cNvSpPr/>
            <p:nvPr/>
          </p:nvSpPr>
          <p:spPr>
            <a:xfrm>
              <a:off x="3271217" y="2303362"/>
              <a:ext cx="1516523" cy="642817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3ED190D-4176-5347-AAA3-530D0C8DEC60}"/>
                </a:ext>
              </a:extLst>
            </p:cNvPr>
            <p:cNvSpPr>
              <a:spLocks/>
            </p:cNvSpPr>
            <p:nvPr/>
          </p:nvSpPr>
          <p:spPr>
            <a:xfrm>
              <a:off x="3363724" y="2393937"/>
              <a:ext cx="133150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20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값 객체</a:t>
              </a:r>
              <a:endParaRPr kumimoji="1" lang="en-US" altLang="ko-KR" sz="120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endParaRPr>
            </a:p>
            <a:p>
              <a:pPr algn="ctr"/>
              <a:r>
                <a:rPr kumimoji="1" lang="ko-KR" altLang="en-US" sz="1200" b="1" dirty="0" err="1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엔티티</a:t>
              </a:r>
              <a:endParaRPr lang="ko-KR" altLang="en-US" sz="1200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C84500F-DBB6-3F44-8A8E-11E580574567}"/>
              </a:ext>
            </a:extLst>
          </p:cNvPr>
          <p:cNvGrpSpPr/>
          <p:nvPr/>
        </p:nvGrpSpPr>
        <p:grpSpPr>
          <a:xfrm>
            <a:off x="5337738" y="3429000"/>
            <a:ext cx="1516523" cy="642817"/>
            <a:chOff x="3271217" y="2303362"/>
            <a:chExt cx="1516523" cy="642817"/>
          </a:xfrm>
        </p:grpSpPr>
        <p:sp>
          <p:nvSpPr>
            <p:cNvPr id="8" name="Rectangle: Rounded Corners 30">
              <a:extLst>
                <a:ext uri="{FF2B5EF4-FFF2-40B4-BE49-F238E27FC236}">
                  <a16:creationId xmlns:a16="http://schemas.microsoft.com/office/drawing/2014/main" id="{817AA2CD-FAEC-4448-A358-99106606BED3}"/>
                </a:ext>
              </a:extLst>
            </p:cNvPr>
            <p:cNvSpPr/>
            <p:nvPr/>
          </p:nvSpPr>
          <p:spPr>
            <a:xfrm>
              <a:off x="3271217" y="2303362"/>
              <a:ext cx="1516523" cy="642817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C81F3EE-A9C0-3246-87A1-5EE808D503B9}"/>
                </a:ext>
              </a:extLst>
            </p:cNvPr>
            <p:cNvSpPr>
              <a:spLocks/>
            </p:cNvSpPr>
            <p:nvPr/>
          </p:nvSpPr>
          <p:spPr>
            <a:xfrm>
              <a:off x="3363724" y="2486270"/>
              <a:ext cx="133150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200" b="1" dirty="0" err="1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리포지토리</a:t>
              </a:r>
              <a:endParaRPr lang="ko-KR" altLang="en-US" sz="1200" dirty="0"/>
            </a:p>
          </p:txBody>
        </p:sp>
      </p:grpSp>
      <p:sp>
        <p:nvSpPr>
          <p:cNvPr id="2" name="원통[C] 1">
            <a:extLst>
              <a:ext uri="{FF2B5EF4-FFF2-40B4-BE49-F238E27FC236}">
                <a16:creationId xmlns:a16="http://schemas.microsoft.com/office/drawing/2014/main" id="{DD3F8566-0F34-B649-B3A8-4C4B70DA1824}"/>
              </a:ext>
            </a:extLst>
          </p:cNvPr>
          <p:cNvSpPr/>
          <p:nvPr/>
        </p:nvSpPr>
        <p:spPr>
          <a:xfrm>
            <a:off x="7722973" y="2303362"/>
            <a:ext cx="1618735" cy="642817"/>
          </a:xfrm>
          <a:prstGeom prst="can">
            <a:avLst/>
          </a:prstGeom>
          <a:gradFill flip="none" rotWithShape="1">
            <a:gsLst>
              <a:gs pos="0">
                <a:schemeClr val="bg1"/>
              </a:gs>
              <a:gs pos="21000">
                <a:schemeClr val="bg1"/>
              </a:gs>
              <a:gs pos="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2700000" scaled="1"/>
            <a:tileRect/>
          </a:gra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3F8D9C-865E-8A45-B58A-4AEE935C8C62}"/>
              </a:ext>
            </a:extLst>
          </p:cNvPr>
          <p:cNvSpPr>
            <a:spLocks/>
          </p:cNvSpPr>
          <p:nvPr/>
        </p:nvSpPr>
        <p:spPr>
          <a:xfrm>
            <a:off x="7866586" y="2578603"/>
            <a:ext cx="13315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데이터스토어</a:t>
            </a:r>
            <a:endParaRPr lang="ko-KR" altLang="en-US" sz="12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492A8D7-A84A-E947-B1C3-721272E4F237}"/>
              </a:ext>
            </a:extLst>
          </p:cNvPr>
          <p:cNvCxnSpPr/>
          <p:nvPr/>
        </p:nvCxnSpPr>
        <p:spPr>
          <a:xfrm>
            <a:off x="5165124" y="2578603"/>
            <a:ext cx="2174789" cy="0"/>
          </a:xfrm>
          <a:prstGeom prst="straightConnector1">
            <a:avLst/>
          </a:prstGeom>
          <a:ln w="63500">
            <a:solidFill>
              <a:srgbClr val="5DA2C5"/>
            </a:solidFill>
            <a:headEnd type="arrow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2F8D93C-B6DF-9E4E-B73A-6DE94511E528}"/>
              </a:ext>
            </a:extLst>
          </p:cNvPr>
          <p:cNvCxnSpPr>
            <a:cxnSpLocks/>
          </p:cNvCxnSpPr>
          <p:nvPr/>
        </p:nvCxnSpPr>
        <p:spPr>
          <a:xfrm>
            <a:off x="4053016" y="3076833"/>
            <a:ext cx="1112108" cy="654908"/>
          </a:xfrm>
          <a:prstGeom prst="straightConnector1">
            <a:avLst/>
          </a:prstGeom>
          <a:ln w="63500">
            <a:solidFill>
              <a:srgbClr val="5DA2C5"/>
            </a:solidFill>
            <a:headEnd type="arrow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11059AE-433B-C54D-B895-96AC30B85D51}"/>
              </a:ext>
            </a:extLst>
          </p:cNvPr>
          <p:cNvCxnSpPr>
            <a:cxnSpLocks/>
          </p:cNvCxnSpPr>
          <p:nvPr/>
        </p:nvCxnSpPr>
        <p:spPr>
          <a:xfrm flipV="1">
            <a:off x="6946768" y="3076833"/>
            <a:ext cx="1585571" cy="654908"/>
          </a:xfrm>
          <a:prstGeom prst="straightConnector1">
            <a:avLst/>
          </a:prstGeom>
          <a:ln w="63500">
            <a:solidFill>
              <a:srgbClr val="5DA2C5"/>
            </a:solidFill>
            <a:headEnd type="arrow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44C7B544-DB91-E143-A75F-686DA010346C}"/>
              </a:ext>
            </a:extLst>
          </p:cNvPr>
          <p:cNvCxnSpPr>
            <a:cxnSpLocks/>
          </p:cNvCxnSpPr>
          <p:nvPr/>
        </p:nvCxnSpPr>
        <p:spPr>
          <a:xfrm flipH="1">
            <a:off x="6036418" y="2300372"/>
            <a:ext cx="437876" cy="555230"/>
          </a:xfrm>
          <a:prstGeom prst="line">
            <a:avLst/>
          </a:prstGeom>
          <a:ln w="889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569A90F6-6EBC-EA46-9380-5D1DDE55605C}"/>
              </a:ext>
            </a:extLst>
          </p:cNvPr>
          <p:cNvCxnSpPr>
            <a:cxnSpLocks/>
          </p:cNvCxnSpPr>
          <p:nvPr/>
        </p:nvCxnSpPr>
        <p:spPr>
          <a:xfrm flipH="1" flipV="1">
            <a:off x="6068268" y="2292455"/>
            <a:ext cx="406026" cy="563147"/>
          </a:xfrm>
          <a:prstGeom prst="line">
            <a:avLst/>
          </a:prstGeom>
          <a:ln w="889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33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81891C84-2037-D74F-8173-617C33C2CC74}"/>
              </a:ext>
            </a:extLst>
          </p:cNvPr>
          <p:cNvGrpSpPr/>
          <p:nvPr/>
        </p:nvGrpSpPr>
        <p:grpSpPr>
          <a:xfrm>
            <a:off x="3231759" y="2573184"/>
            <a:ext cx="1516523" cy="482821"/>
            <a:chOff x="3231759" y="2573184"/>
            <a:chExt cx="1516523" cy="482821"/>
          </a:xfrm>
        </p:grpSpPr>
        <p:sp>
          <p:nvSpPr>
            <p:cNvPr id="17" name="Rectangle: Rounded Corners 30">
              <a:extLst>
                <a:ext uri="{FF2B5EF4-FFF2-40B4-BE49-F238E27FC236}">
                  <a16:creationId xmlns:a16="http://schemas.microsoft.com/office/drawing/2014/main" id="{8097DE95-9BBD-1942-8265-4B204639BBE6}"/>
                </a:ext>
              </a:extLst>
            </p:cNvPr>
            <p:cNvSpPr/>
            <p:nvPr/>
          </p:nvSpPr>
          <p:spPr>
            <a:xfrm>
              <a:off x="3231759" y="2573184"/>
              <a:ext cx="1516523" cy="482821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E83346D-3A45-8D4F-AA1E-37A92F7E5E44}"/>
                </a:ext>
              </a:extLst>
            </p:cNvPr>
            <p:cNvSpPr>
              <a:spLocks/>
            </p:cNvSpPr>
            <p:nvPr/>
          </p:nvSpPr>
          <p:spPr>
            <a:xfrm>
              <a:off x="3342514" y="2710567"/>
              <a:ext cx="1331507" cy="208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20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Program</a:t>
              </a:r>
              <a:endParaRPr lang="ko-KR" altLang="en-US" sz="1200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A8547BD-4D27-7C46-B79B-63771C4BBB92}"/>
              </a:ext>
            </a:extLst>
          </p:cNvPr>
          <p:cNvGrpSpPr/>
          <p:nvPr/>
        </p:nvGrpSpPr>
        <p:grpSpPr>
          <a:xfrm>
            <a:off x="5452120" y="2147891"/>
            <a:ext cx="1763655" cy="1541459"/>
            <a:chOff x="4148416" y="1279894"/>
            <a:chExt cx="1763655" cy="1541459"/>
          </a:xfrm>
        </p:grpSpPr>
        <p:sp>
          <p:nvSpPr>
            <p:cNvPr id="26" name="Rectangle: Rounded Corners 30">
              <a:extLst>
                <a:ext uri="{FF2B5EF4-FFF2-40B4-BE49-F238E27FC236}">
                  <a16:creationId xmlns:a16="http://schemas.microsoft.com/office/drawing/2014/main" id="{98676C80-0F05-8442-8470-41B0861B5955}"/>
                </a:ext>
              </a:extLst>
            </p:cNvPr>
            <p:cNvSpPr/>
            <p:nvPr/>
          </p:nvSpPr>
          <p:spPr>
            <a:xfrm>
              <a:off x="4148416" y="1279894"/>
              <a:ext cx="1763655" cy="1541459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D9C307A-794A-DA46-959B-E1AEFD5ADB4F}"/>
                </a:ext>
              </a:extLst>
            </p:cNvPr>
            <p:cNvSpPr/>
            <p:nvPr/>
          </p:nvSpPr>
          <p:spPr>
            <a:xfrm>
              <a:off x="4208851" y="1346793"/>
              <a:ext cx="1615503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 err="1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IUserRepository</a:t>
              </a:r>
              <a:endParaRPr lang="ko-KR" altLang="en-US" sz="1050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5277640-653D-4345-93DF-B81AF751C8BB}"/>
                </a:ext>
              </a:extLst>
            </p:cNvPr>
            <p:cNvGrpSpPr/>
            <p:nvPr/>
          </p:nvGrpSpPr>
          <p:grpSpPr>
            <a:xfrm>
              <a:off x="4296938" y="1804964"/>
              <a:ext cx="1527415" cy="369333"/>
              <a:chOff x="1815865" y="3244333"/>
              <a:chExt cx="2727864" cy="369333"/>
            </a:xfrm>
          </p:grpSpPr>
          <p:sp>
            <p:nvSpPr>
              <p:cNvPr id="32" name="Rectangle: Rounded Corners 30">
                <a:extLst>
                  <a:ext uri="{FF2B5EF4-FFF2-40B4-BE49-F238E27FC236}">
                    <a16:creationId xmlns:a16="http://schemas.microsoft.com/office/drawing/2014/main" id="{94BD5CB0-D085-4A47-97B1-62799401C546}"/>
                  </a:ext>
                </a:extLst>
              </p:cNvPr>
              <p:cNvSpPr/>
              <p:nvPr/>
            </p:nvSpPr>
            <p:spPr>
              <a:xfrm>
                <a:off x="1815865" y="3244333"/>
                <a:ext cx="2727864" cy="369333"/>
              </a:xfrm>
              <a:prstGeom prst="roundRect">
                <a:avLst>
                  <a:gd name="adj" fmla="val 3817"/>
                </a:avLst>
              </a:prstGeom>
              <a:gradFill flip="none" rotWithShape="1">
                <a:gsLst>
                  <a:gs pos="0">
                    <a:schemeClr val="bg1"/>
                  </a:gs>
                  <a:gs pos="21000">
                    <a:schemeClr val="bg1"/>
                  </a:gs>
                  <a:gs pos="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2700000" scaled="1"/>
                <a:tileRect/>
              </a:gradFill>
              <a:ln w="12700">
                <a:solidFill>
                  <a:srgbClr val="8DB3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5C28B90A-E11C-CF4D-B30D-63C5945EB887}"/>
                  </a:ext>
                </a:extLst>
              </p:cNvPr>
              <p:cNvSpPr/>
              <p:nvPr/>
            </p:nvSpPr>
            <p:spPr>
              <a:xfrm>
                <a:off x="2405963" y="3305293"/>
                <a:ext cx="1477799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ko-KR" sz="1050" b="1" dirty="0">
                    <a:solidFill>
                      <a:srgbClr val="5EA2C4"/>
                    </a:solidFill>
                    <a:latin typeface="SHeadG" panose="02030600000101010101" pitchFamily="18" charset="-127"/>
                    <a:ea typeface="SHeadG" panose="02030600000101010101" pitchFamily="18" charset="-127"/>
                  </a:rPr>
                  <a:t>save</a:t>
                </a:r>
                <a:endParaRPr lang="ko-KR" altLang="en-US" sz="1050" dirty="0"/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833190E-74D9-B741-831F-A7989A504641}"/>
                </a:ext>
              </a:extLst>
            </p:cNvPr>
            <p:cNvGrpSpPr/>
            <p:nvPr/>
          </p:nvGrpSpPr>
          <p:grpSpPr>
            <a:xfrm>
              <a:off x="4296937" y="2335754"/>
              <a:ext cx="1527414" cy="369333"/>
              <a:chOff x="1840227" y="3244333"/>
              <a:chExt cx="2727863" cy="369333"/>
            </a:xfrm>
          </p:grpSpPr>
          <p:sp>
            <p:nvSpPr>
              <p:cNvPr id="30" name="Rectangle: Rounded Corners 30">
                <a:extLst>
                  <a:ext uri="{FF2B5EF4-FFF2-40B4-BE49-F238E27FC236}">
                    <a16:creationId xmlns:a16="http://schemas.microsoft.com/office/drawing/2014/main" id="{C0CFB46C-9E67-2F49-BD4C-1626197CAADF}"/>
                  </a:ext>
                </a:extLst>
              </p:cNvPr>
              <p:cNvSpPr/>
              <p:nvPr/>
            </p:nvSpPr>
            <p:spPr>
              <a:xfrm>
                <a:off x="1840227" y="3244333"/>
                <a:ext cx="2727863" cy="369333"/>
              </a:xfrm>
              <a:prstGeom prst="roundRect">
                <a:avLst>
                  <a:gd name="adj" fmla="val 3817"/>
                </a:avLst>
              </a:prstGeom>
              <a:gradFill flip="none" rotWithShape="1">
                <a:gsLst>
                  <a:gs pos="0">
                    <a:schemeClr val="bg1"/>
                  </a:gs>
                  <a:gs pos="21000">
                    <a:schemeClr val="bg1"/>
                  </a:gs>
                  <a:gs pos="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2700000" scaled="1"/>
                <a:tileRect/>
              </a:gradFill>
              <a:ln w="12700">
                <a:solidFill>
                  <a:srgbClr val="8DB3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E522BEC8-7315-C246-ACD0-25D4654308A4}"/>
                  </a:ext>
                </a:extLst>
              </p:cNvPr>
              <p:cNvSpPr/>
              <p:nvPr/>
            </p:nvSpPr>
            <p:spPr>
              <a:xfrm>
                <a:off x="2405963" y="3305293"/>
                <a:ext cx="1477799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ko-KR" sz="1050" b="1" dirty="0">
                    <a:solidFill>
                      <a:srgbClr val="5EA2C4"/>
                    </a:solidFill>
                    <a:latin typeface="SHeadG" panose="02030600000101010101" pitchFamily="18" charset="-127"/>
                    <a:ea typeface="SHeadG" panose="02030600000101010101" pitchFamily="18" charset="-127"/>
                  </a:rPr>
                  <a:t>find</a:t>
                </a:r>
                <a:endParaRPr lang="ko-KR" altLang="en-US" sz="1050" dirty="0"/>
              </a:p>
            </p:txBody>
          </p:sp>
        </p:grpSp>
      </p:grpSp>
      <p:sp>
        <p:nvSpPr>
          <p:cNvPr id="43" name="원통[C] 42">
            <a:extLst>
              <a:ext uri="{FF2B5EF4-FFF2-40B4-BE49-F238E27FC236}">
                <a16:creationId xmlns:a16="http://schemas.microsoft.com/office/drawing/2014/main" id="{7B4676AA-BAC5-424E-AFF3-3FAFE6AFA935}"/>
              </a:ext>
            </a:extLst>
          </p:cNvPr>
          <p:cNvSpPr/>
          <p:nvPr/>
        </p:nvSpPr>
        <p:spPr>
          <a:xfrm>
            <a:off x="10138038" y="2793767"/>
            <a:ext cx="859475" cy="642817"/>
          </a:xfrm>
          <a:prstGeom prst="can">
            <a:avLst/>
          </a:prstGeom>
          <a:gradFill flip="none" rotWithShape="1">
            <a:gsLst>
              <a:gs pos="0">
                <a:schemeClr val="bg1"/>
              </a:gs>
              <a:gs pos="21000">
                <a:schemeClr val="bg1"/>
              </a:gs>
              <a:gs pos="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2700000" scaled="1"/>
            <a:tileRect/>
          </a:gra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48A9A8D-3173-4F46-8B1A-B13F0959911C}"/>
              </a:ext>
            </a:extLst>
          </p:cNvPr>
          <p:cNvCxnSpPr>
            <a:cxnSpLocks/>
            <a:endCxn id="51" idx="3"/>
          </p:cNvCxnSpPr>
          <p:nvPr/>
        </p:nvCxnSpPr>
        <p:spPr>
          <a:xfrm flipH="1">
            <a:off x="4755101" y="3401443"/>
            <a:ext cx="768127" cy="0"/>
          </a:xfrm>
          <a:prstGeom prst="straightConnector1">
            <a:avLst/>
          </a:prstGeom>
          <a:ln w="12700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6E9A5EF1-A17E-D04E-A393-D315B605B6AE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4748282" y="2814595"/>
            <a:ext cx="774946" cy="0"/>
          </a:xfrm>
          <a:prstGeom prst="straightConnector1">
            <a:avLst/>
          </a:prstGeom>
          <a:ln w="12700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92661A0C-B987-AF48-8342-9AFF6A0C6BB6}"/>
              </a:ext>
            </a:extLst>
          </p:cNvPr>
          <p:cNvGrpSpPr/>
          <p:nvPr/>
        </p:nvGrpSpPr>
        <p:grpSpPr>
          <a:xfrm>
            <a:off x="3238578" y="3160032"/>
            <a:ext cx="1516523" cy="482821"/>
            <a:chOff x="3231759" y="2573184"/>
            <a:chExt cx="1516523" cy="482821"/>
          </a:xfrm>
        </p:grpSpPr>
        <p:sp>
          <p:nvSpPr>
            <p:cNvPr id="51" name="Rectangle: Rounded Corners 30">
              <a:extLst>
                <a:ext uri="{FF2B5EF4-FFF2-40B4-BE49-F238E27FC236}">
                  <a16:creationId xmlns:a16="http://schemas.microsoft.com/office/drawing/2014/main" id="{3C6F95CF-4E60-AF4E-AC9A-956C023E07AC}"/>
                </a:ext>
              </a:extLst>
            </p:cNvPr>
            <p:cNvSpPr/>
            <p:nvPr/>
          </p:nvSpPr>
          <p:spPr>
            <a:xfrm>
              <a:off x="3231759" y="2573184"/>
              <a:ext cx="1516523" cy="482821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BAE86E1-15DA-ED4C-8772-7CF35AA8E92F}"/>
                </a:ext>
              </a:extLst>
            </p:cNvPr>
            <p:cNvSpPr>
              <a:spLocks/>
            </p:cNvSpPr>
            <p:nvPr/>
          </p:nvSpPr>
          <p:spPr>
            <a:xfrm>
              <a:off x="3342514" y="2710567"/>
              <a:ext cx="133150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200" b="1" dirty="0" err="1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UserService</a:t>
              </a:r>
              <a:endParaRPr lang="ko-KR" altLang="en-US" sz="1200" dirty="0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99BF116C-C80D-8E4A-B024-5AA36432429B}"/>
              </a:ext>
            </a:extLst>
          </p:cNvPr>
          <p:cNvGrpSpPr/>
          <p:nvPr/>
        </p:nvGrpSpPr>
        <p:grpSpPr>
          <a:xfrm>
            <a:off x="7921092" y="2148176"/>
            <a:ext cx="1763655" cy="1541459"/>
            <a:chOff x="4148416" y="1279894"/>
            <a:chExt cx="1763655" cy="1541459"/>
          </a:xfrm>
        </p:grpSpPr>
        <p:sp>
          <p:nvSpPr>
            <p:cNvPr id="58" name="Rectangle: Rounded Corners 30">
              <a:extLst>
                <a:ext uri="{FF2B5EF4-FFF2-40B4-BE49-F238E27FC236}">
                  <a16:creationId xmlns:a16="http://schemas.microsoft.com/office/drawing/2014/main" id="{960F19F4-FB77-BD40-B5D9-D09324B9528D}"/>
                </a:ext>
              </a:extLst>
            </p:cNvPr>
            <p:cNvSpPr/>
            <p:nvPr/>
          </p:nvSpPr>
          <p:spPr>
            <a:xfrm>
              <a:off x="4148416" y="1279894"/>
              <a:ext cx="1763655" cy="1541459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F2E764A2-8832-CA48-A356-619C7053807B}"/>
                </a:ext>
              </a:extLst>
            </p:cNvPr>
            <p:cNvSpPr/>
            <p:nvPr/>
          </p:nvSpPr>
          <p:spPr>
            <a:xfrm>
              <a:off x="4208851" y="1346793"/>
              <a:ext cx="1615503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 err="1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UserRepository</a:t>
              </a:r>
              <a:endParaRPr lang="ko-KR" altLang="en-US" sz="1050" dirty="0"/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B159B4C2-9EFC-B349-AD09-71E7ADD39120}"/>
                </a:ext>
              </a:extLst>
            </p:cNvPr>
            <p:cNvGrpSpPr/>
            <p:nvPr/>
          </p:nvGrpSpPr>
          <p:grpSpPr>
            <a:xfrm>
              <a:off x="4296938" y="1804964"/>
              <a:ext cx="1527415" cy="369333"/>
              <a:chOff x="1815865" y="3244333"/>
              <a:chExt cx="2727864" cy="369333"/>
            </a:xfrm>
          </p:grpSpPr>
          <p:sp>
            <p:nvSpPr>
              <p:cNvPr id="64" name="Rectangle: Rounded Corners 30">
                <a:extLst>
                  <a:ext uri="{FF2B5EF4-FFF2-40B4-BE49-F238E27FC236}">
                    <a16:creationId xmlns:a16="http://schemas.microsoft.com/office/drawing/2014/main" id="{35EC6612-800F-5E42-BD1C-B86B9C8F2A4B}"/>
                  </a:ext>
                </a:extLst>
              </p:cNvPr>
              <p:cNvSpPr/>
              <p:nvPr/>
            </p:nvSpPr>
            <p:spPr>
              <a:xfrm>
                <a:off x="1815865" y="3244333"/>
                <a:ext cx="2727864" cy="369333"/>
              </a:xfrm>
              <a:prstGeom prst="roundRect">
                <a:avLst>
                  <a:gd name="adj" fmla="val 3817"/>
                </a:avLst>
              </a:prstGeom>
              <a:gradFill flip="none" rotWithShape="1">
                <a:gsLst>
                  <a:gs pos="0">
                    <a:schemeClr val="bg1"/>
                  </a:gs>
                  <a:gs pos="21000">
                    <a:schemeClr val="bg1"/>
                  </a:gs>
                  <a:gs pos="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2700000" scaled="1"/>
                <a:tileRect/>
              </a:gradFill>
              <a:ln w="12700">
                <a:solidFill>
                  <a:srgbClr val="8DB3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4C0D0C45-DFE3-3C42-B584-0FBFE0635BA1}"/>
                  </a:ext>
                </a:extLst>
              </p:cNvPr>
              <p:cNvSpPr/>
              <p:nvPr/>
            </p:nvSpPr>
            <p:spPr>
              <a:xfrm>
                <a:off x="2405963" y="3305293"/>
                <a:ext cx="1477799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ko-KR" sz="1050" b="1" dirty="0">
                    <a:solidFill>
                      <a:srgbClr val="5EA2C4"/>
                    </a:solidFill>
                    <a:latin typeface="SHeadG" panose="02030600000101010101" pitchFamily="18" charset="-127"/>
                    <a:ea typeface="SHeadG" panose="02030600000101010101" pitchFamily="18" charset="-127"/>
                  </a:rPr>
                  <a:t>save</a:t>
                </a:r>
                <a:endParaRPr lang="ko-KR" altLang="en-US" sz="1050" dirty="0"/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03642720-EE57-2E41-92EF-9C8D5D110C0B}"/>
                </a:ext>
              </a:extLst>
            </p:cNvPr>
            <p:cNvGrpSpPr/>
            <p:nvPr/>
          </p:nvGrpSpPr>
          <p:grpSpPr>
            <a:xfrm>
              <a:off x="4296937" y="2335754"/>
              <a:ext cx="1527414" cy="369333"/>
              <a:chOff x="1840227" y="3244333"/>
              <a:chExt cx="2727863" cy="369333"/>
            </a:xfrm>
          </p:grpSpPr>
          <p:sp>
            <p:nvSpPr>
              <p:cNvPr id="62" name="Rectangle: Rounded Corners 30">
                <a:extLst>
                  <a:ext uri="{FF2B5EF4-FFF2-40B4-BE49-F238E27FC236}">
                    <a16:creationId xmlns:a16="http://schemas.microsoft.com/office/drawing/2014/main" id="{4BED2C99-CF00-E04B-81B9-FB3A6DB4EC2B}"/>
                  </a:ext>
                </a:extLst>
              </p:cNvPr>
              <p:cNvSpPr/>
              <p:nvPr/>
            </p:nvSpPr>
            <p:spPr>
              <a:xfrm>
                <a:off x="1840227" y="3244333"/>
                <a:ext cx="2727863" cy="369333"/>
              </a:xfrm>
              <a:prstGeom prst="roundRect">
                <a:avLst>
                  <a:gd name="adj" fmla="val 3817"/>
                </a:avLst>
              </a:prstGeom>
              <a:gradFill flip="none" rotWithShape="1">
                <a:gsLst>
                  <a:gs pos="0">
                    <a:schemeClr val="bg1"/>
                  </a:gs>
                  <a:gs pos="21000">
                    <a:schemeClr val="bg1"/>
                  </a:gs>
                  <a:gs pos="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2700000" scaled="1"/>
                <a:tileRect/>
              </a:gradFill>
              <a:ln w="12700">
                <a:solidFill>
                  <a:srgbClr val="8DB3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1F56AC2C-C903-E843-A79A-8B2A0438AAB1}"/>
                  </a:ext>
                </a:extLst>
              </p:cNvPr>
              <p:cNvSpPr/>
              <p:nvPr/>
            </p:nvSpPr>
            <p:spPr>
              <a:xfrm>
                <a:off x="2405963" y="3305293"/>
                <a:ext cx="1477799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ko-KR" sz="1050" b="1" dirty="0">
                    <a:solidFill>
                      <a:srgbClr val="5EA2C4"/>
                    </a:solidFill>
                    <a:latin typeface="SHeadG" panose="02030600000101010101" pitchFamily="18" charset="-127"/>
                    <a:ea typeface="SHeadG" panose="02030600000101010101" pitchFamily="18" charset="-127"/>
                  </a:rPr>
                  <a:t>find</a:t>
                </a:r>
                <a:endParaRPr lang="ko-KR" altLang="en-US" sz="1050" dirty="0"/>
              </a:p>
            </p:txBody>
          </p:sp>
        </p:grpSp>
      </p:grp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803ADA2-CCC7-E34F-831C-91EAAD6B6F06}"/>
              </a:ext>
            </a:extLst>
          </p:cNvPr>
          <p:cNvCxnSpPr>
            <a:cxnSpLocks/>
          </p:cNvCxnSpPr>
          <p:nvPr/>
        </p:nvCxnSpPr>
        <p:spPr>
          <a:xfrm flipH="1">
            <a:off x="7152965" y="3390459"/>
            <a:ext cx="768127" cy="0"/>
          </a:xfrm>
          <a:prstGeom prst="straightConnector1">
            <a:avLst/>
          </a:prstGeom>
          <a:ln w="12700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DBF31BF8-FC92-3643-A56E-EB1ADB2B54AB}"/>
              </a:ext>
            </a:extLst>
          </p:cNvPr>
          <p:cNvCxnSpPr>
            <a:cxnSpLocks/>
          </p:cNvCxnSpPr>
          <p:nvPr/>
        </p:nvCxnSpPr>
        <p:spPr>
          <a:xfrm flipH="1">
            <a:off x="7146146" y="2803611"/>
            <a:ext cx="774946" cy="0"/>
          </a:xfrm>
          <a:prstGeom prst="straightConnector1">
            <a:avLst/>
          </a:prstGeom>
          <a:ln w="12700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D499A5A1-24F0-4D45-AAF0-74A3F27EE1C4}"/>
              </a:ext>
            </a:extLst>
          </p:cNvPr>
          <p:cNvCxnSpPr>
            <a:cxnSpLocks/>
            <a:stCxn id="43" idx="2"/>
          </p:cNvCxnSpPr>
          <p:nvPr/>
        </p:nvCxnSpPr>
        <p:spPr>
          <a:xfrm flipH="1" flipV="1">
            <a:off x="9597028" y="2857628"/>
            <a:ext cx="541010" cy="257548"/>
          </a:xfrm>
          <a:prstGeom prst="straightConnector1">
            <a:avLst/>
          </a:prstGeom>
          <a:ln w="12700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2ECB5F08-24FE-204D-94D7-73D1461D7E90}"/>
              </a:ext>
            </a:extLst>
          </p:cNvPr>
          <p:cNvCxnSpPr>
            <a:cxnSpLocks/>
            <a:stCxn id="43" idx="2"/>
            <a:endCxn id="62" idx="3"/>
          </p:cNvCxnSpPr>
          <p:nvPr/>
        </p:nvCxnSpPr>
        <p:spPr>
          <a:xfrm flipH="1">
            <a:off x="9597027" y="3115176"/>
            <a:ext cx="541011" cy="273527"/>
          </a:xfrm>
          <a:prstGeom prst="straightConnector1">
            <a:avLst/>
          </a:prstGeom>
          <a:ln w="12700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027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81891C84-2037-D74F-8173-617C33C2CC74}"/>
              </a:ext>
            </a:extLst>
          </p:cNvPr>
          <p:cNvGrpSpPr/>
          <p:nvPr/>
        </p:nvGrpSpPr>
        <p:grpSpPr>
          <a:xfrm>
            <a:off x="7259473" y="1234242"/>
            <a:ext cx="1516523" cy="482821"/>
            <a:chOff x="3231759" y="2573184"/>
            <a:chExt cx="1516523" cy="482821"/>
          </a:xfrm>
        </p:grpSpPr>
        <p:sp>
          <p:nvSpPr>
            <p:cNvPr id="17" name="Rectangle: Rounded Corners 30">
              <a:extLst>
                <a:ext uri="{FF2B5EF4-FFF2-40B4-BE49-F238E27FC236}">
                  <a16:creationId xmlns:a16="http://schemas.microsoft.com/office/drawing/2014/main" id="{8097DE95-9BBD-1942-8265-4B204639BBE6}"/>
                </a:ext>
              </a:extLst>
            </p:cNvPr>
            <p:cNvSpPr/>
            <p:nvPr/>
          </p:nvSpPr>
          <p:spPr>
            <a:xfrm>
              <a:off x="3231759" y="2573184"/>
              <a:ext cx="1516523" cy="482821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E83346D-3A45-8D4F-AA1E-37A92F7E5E44}"/>
                </a:ext>
              </a:extLst>
            </p:cNvPr>
            <p:cNvSpPr>
              <a:spLocks/>
            </p:cNvSpPr>
            <p:nvPr/>
          </p:nvSpPr>
          <p:spPr>
            <a:xfrm>
              <a:off x="3342514" y="2710567"/>
              <a:ext cx="133150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20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사용자 등록하기</a:t>
              </a:r>
              <a:endParaRPr lang="ko-KR" altLang="en-US" sz="1200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14D9009-634E-804A-9D3B-B52E803EFD21}"/>
              </a:ext>
            </a:extLst>
          </p:cNvPr>
          <p:cNvGrpSpPr/>
          <p:nvPr/>
        </p:nvGrpSpPr>
        <p:grpSpPr>
          <a:xfrm>
            <a:off x="7259473" y="1796775"/>
            <a:ext cx="1516523" cy="482821"/>
            <a:chOff x="3231759" y="2573184"/>
            <a:chExt cx="1516523" cy="482821"/>
          </a:xfrm>
        </p:grpSpPr>
        <p:sp>
          <p:nvSpPr>
            <p:cNvPr id="35" name="Rectangle: Rounded Corners 30">
              <a:extLst>
                <a:ext uri="{FF2B5EF4-FFF2-40B4-BE49-F238E27FC236}">
                  <a16:creationId xmlns:a16="http://schemas.microsoft.com/office/drawing/2014/main" id="{E54F0743-6C6E-8A46-917E-D62F508C4A40}"/>
                </a:ext>
              </a:extLst>
            </p:cNvPr>
            <p:cNvSpPr/>
            <p:nvPr/>
          </p:nvSpPr>
          <p:spPr>
            <a:xfrm>
              <a:off x="3231759" y="2573184"/>
              <a:ext cx="1516523" cy="482821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CC1ACB9-259E-1B41-AB7A-6D9BF43ECA3D}"/>
                </a:ext>
              </a:extLst>
            </p:cNvPr>
            <p:cNvSpPr>
              <a:spLocks/>
            </p:cNvSpPr>
            <p:nvPr/>
          </p:nvSpPr>
          <p:spPr>
            <a:xfrm>
              <a:off x="3231759" y="2710567"/>
              <a:ext cx="151652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20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사용자 정보 확인하기</a:t>
              </a:r>
              <a:endParaRPr lang="ko-KR" altLang="en-US" sz="1200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C6D2E7C-6024-6448-B828-C4200F047F18}"/>
              </a:ext>
            </a:extLst>
          </p:cNvPr>
          <p:cNvGrpSpPr/>
          <p:nvPr/>
        </p:nvGrpSpPr>
        <p:grpSpPr>
          <a:xfrm>
            <a:off x="7259473" y="2359308"/>
            <a:ext cx="1516523" cy="482821"/>
            <a:chOff x="3231759" y="2573184"/>
            <a:chExt cx="1516523" cy="482821"/>
          </a:xfrm>
        </p:grpSpPr>
        <p:sp>
          <p:nvSpPr>
            <p:cNvPr id="38" name="Rectangle: Rounded Corners 30">
              <a:extLst>
                <a:ext uri="{FF2B5EF4-FFF2-40B4-BE49-F238E27FC236}">
                  <a16:creationId xmlns:a16="http://schemas.microsoft.com/office/drawing/2014/main" id="{205CF343-824E-D443-A500-BC0FFBD1E3C0}"/>
                </a:ext>
              </a:extLst>
            </p:cNvPr>
            <p:cNvSpPr/>
            <p:nvPr/>
          </p:nvSpPr>
          <p:spPr>
            <a:xfrm>
              <a:off x="3231759" y="2573184"/>
              <a:ext cx="1516523" cy="482821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67465EA-AB8A-BF46-B223-8E99ED3CDE19}"/>
                </a:ext>
              </a:extLst>
            </p:cNvPr>
            <p:cNvSpPr>
              <a:spLocks/>
            </p:cNvSpPr>
            <p:nvPr/>
          </p:nvSpPr>
          <p:spPr>
            <a:xfrm>
              <a:off x="3231759" y="2710567"/>
              <a:ext cx="151652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20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사용자 정보 수정하기</a:t>
              </a:r>
              <a:endParaRPr lang="ko-KR" altLang="en-US" sz="1200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C74EB55-3B0F-B049-AC02-CCCCDF0E4B37}"/>
              </a:ext>
            </a:extLst>
          </p:cNvPr>
          <p:cNvGrpSpPr/>
          <p:nvPr/>
        </p:nvGrpSpPr>
        <p:grpSpPr>
          <a:xfrm>
            <a:off x="7259473" y="2921841"/>
            <a:ext cx="1516523" cy="482821"/>
            <a:chOff x="3231759" y="2573184"/>
            <a:chExt cx="1516523" cy="482821"/>
          </a:xfrm>
        </p:grpSpPr>
        <p:sp>
          <p:nvSpPr>
            <p:cNvPr id="41" name="Rectangle: Rounded Corners 30">
              <a:extLst>
                <a:ext uri="{FF2B5EF4-FFF2-40B4-BE49-F238E27FC236}">
                  <a16:creationId xmlns:a16="http://schemas.microsoft.com/office/drawing/2014/main" id="{CCD00D8B-902C-6242-9D0A-5202868A0E76}"/>
                </a:ext>
              </a:extLst>
            </p:cNvPr>
            <p:cNvSpPr/>
            <p:nvPr/>
          </p:nvSpPr>
          <p:spPr>
            <a:xfrm>
              <a:off x="3231759" y="2573184"/>
              <a:ext cx="1516523" cy="482821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793E27C-3DC1-D64B-A06A-6A89BC3BBC76}"/>
                </a:ext>
              </a:extLst>
            </p:cNvPr>
            <p:cNvSpPr>
              <a:spLocks/>
            </p:cNvSpPr>
            <p:nvPr/>
          </p:nvSpPr>
          <p:spPr>
            <a:xfrm>
              <a:off x="3342514" y="2710567"/>
              <a:ext cx="133150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20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탈퇴하기</a:t>
              </a:r>
              <a:endParaRPr lang="ko-KR" altLang="en-US" sz="1200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930F336-8EEE-AD41-AC4A-207ED6A7F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0" y="1371625"/>
            <a:ext cx="1625600" cy="1625600"/>
          </a:xfrm>
          <a:prstGeom prst="rect">
            <a:avLst/>
          </a:prstGeom>
        </p:spPr>
      </p:pic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25B45B-4046-8447-B9B7-F9165E04A700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5897217" y="1475653"/>
            <a:ext cx="1362256" cy="321122"/>
          </a:xfrm>
          <a:prstGeom prst="straightConnector1">
            <a:avLst/>
          </a:prstGeom>
          <a:ln w="12700">
            <a:solidFill>
              <a:srgbClr val="5DA2C5"/>
            </a:solidFill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580E604-593C-C441-8494-412899214037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5897217" y="2038186"/>
            <a:ext cx="1362256" cy="0"/>
          </a:xfrm>
          <a:prstGeom prst="straightConnector1">
            <a:avLst/>
          </a:prstGeom>
          <a:ln w="12700">
            <a:solidFill>
              <a:srgbClr val="5DA2C5"/>
            </a:solidFill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93B9EBDC-9786-D742-93A7-770A6D296BB6}"/>
              </a:ext>
            </a:extLst>
          </p:cNvPr>
          <p:cNvCxnSpPr>
            <a:cxnSpLocks/>
          </p:cNvCxnSpPr>
          <p:nvPr/>
        </p:nvCxnSpPr>
        <p:spPr>
          <a:xfrm flipH="1">
            <a:off x="5897217" y="2600719"/>
            <a:ext cx="1362256" cy="0"/>
          </a:xfrm>
          <a:prstGeom prst="straightConnector1">
            <a:avLst/>
          </a:prstGeom>
          <a:ln w="12700">
            <a:solidFill>
              <a:srgbClr val="5DA2C5"/>
            </a:solidFill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B4A4DDB-3D66-A149-A8D9-D84808F12677}"/>
              </a:ext>
            </a:extLst>
          </p:cNvPr>
          <p:cNvCxnSpPr>
            <a:cxnSpLocks/>
          </p:cNvCxnSpPr>
          <p:nvPr/>
        </p:nvCxnSpPr>
        <p:spPr>
          <a:xfrm flipH="1" flipV="1">
            <a:off x="5897217" y="2842129"/>
            <a:ext cx="1362256" cy="321123"/>
          </a:xfrm>
          <a:prstGeom prst="straightConnector1">
            <a:avLst/>
          </a:prstGeom>
          <a:ln w="12700">
            <a:solidFill>
              <a:srgbClr val="5DA2C5"/>
            </a:solidFill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9802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>
            <a:extLst>
              <a:ext uri="{FF2B5EF4-FFF2-40B4-BE49-F238E27FC236}">
                <a16:creationId xmlns:a16="http://schemas.microsoft.com/office/drawing/2014/main" id="{81891C84-2037-D74F-8173-617C33C2CC74}"/>
              </a:ext>
            </a:extLst>
          </p:cNvPr>
          <p:cNvGrpSpPr/>
          <p:nvPr/>
        </p:nvGrpSpPr>
        <p:grpSpPr>
          <a:xfrm>
            <a:off x="4330742" y="2414578"/>
            <a:ext cx="1516523" cy="482821"/>
            <a:chOff x="3231759" y="2573184"/>
            <a:chExt cx="1516523" cy="482821"/>
          </a:xfrm>
        </p:grpSpPr>
        <p:sp>
          <p:nvSpPr>
            <p:cNvPr id="17" name="Rectangle: Rounded Corners 30">
              <a:extLst>
                <a:ext uri="{FF2B5EF4-FFF2-40B4-BE49-F238E27FC236}">
                  <a16:creationId xmlns:a16="http://schemas.microsoft.com/office/drawing/2014/main" id="{8097DE95-9BBD-1942-8265-4B204639BBE6}"/>
                </a:ext>
              </a:extLst>
            </p:cNvPr>
            <p:cNvSpPr/>
            <p:nvPr/>
          </p:nvSpPr>
          <p:spPr>
            <a:xfrm>
              <a:off x="3231759" y="2573184"/>
              <a:ext cx="1516523" cy="482821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E83346D-3A45-8D4F-AA1E-37A92F7E5E44}"/>
                </a:ext>
              </a:extLst>
            </p:cNvPr>
            <p:cNvSpPr>
              <a:spLocks/>
            </p:cNvSpPr>
            <p:nvPr/>
          </p:nvSpPr>
          <p:spPr>
            <a:xfrm>
              <a:off x="3342514" y="2710567"/>
              <a:ext cx="133150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20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사용자명 변경하기</a:t>
              </a:r>
              <a:endParaRPr lang="ko-KR" altLang="en-US" sz="1200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14D9009-634E-804A-9D3B-B52E803EFD21}"/>
              </a:ext>
            </a:extLst>
          </p:cNvPr>
          <p:cNvGrpSpPr/>
          <p:nvPr/>
        </p:nvGrpSpPr>
        <p:grpSpPr>
          <a:xfrm>
            <a:off x="4330742" y="2977111"/>
            <a:ext cx="1516523" cy="482821"/>
            <a:chOff x="3231759" y="2573184"/>
            <a:chExt cx="1516523" cy="482821"/>
          </a:xfrm>
        </p:grpSpPr>
        <p:sp>
          <p:nvSpPr>
            <p:cNvPr id="35" name="Rectangle: Rounded Corners 30">
              <a:extLst>
                <a:ext uri="{FF2B5EF4-FFF2-40B4-BE49-F238E27FC236}">
                  <a16:creationId xmlns:a16="http://schemas.microsoft.com/office/drawing/2014/main" id="{E54F0743-6C6E-8A46-917E-D62F508C4A40}"/>
                </a:ext>
              </a:extLst>
            </p:cNvPr>
            <p:cNvSpPr/>
            <p:nvPr/>
          </p:nvSpPr>
          <p:spPr>
            <a:xfrm>
              <a:off x="3231759" y="2573184"/>
              <a:ext cx="1516523" cy="482821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CC1ACB9-259E-1B41-AB7A-6D9BF43ECA3D}"/>
                </a:ext>
              </a:extLst>
            </p:cNvPr>
            <p:cNvSpPr>
              <a:spLocks/>
            </p:cNvSpPr>
            <p:nvPr/>
          </p:nvSpPr>
          <p:spPr>
            <a:xfrm>
              <a:off x="3231759" y="2710567"/>
              <a:ext cx="151652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200" b="1" dirty="0" err="1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매알</a:t>
              </a:r>
              <a:r>
                <a:rPr kumimoji="1" lang="ko-KR" altLang="en-US" sz="120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 주소 변경하기</a:t>
              </a:r>
              <a:endParaRPr lang="ko-KR" altLang="en-US" sz="1200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C6D2E7C-6024-6448-B828-C4200F047F18}"/>
              </a:ext>
            </a:extLst>
          </p:cNvPr>
          <p:cNvGrpSpPr/>
          <p:nvPr/>
        </p:nvGrpSpPr>
        <p:grpSpPr>
          <a:xfrm>
            <a:off x="4330742" y="3539644"/>
            <a:ext cx="1516523" cy="482821"/>
            <a:chOff x="3231759" y="2573184"/>
            <a:chExt cx="1516523" cy="482821"/>
          </a:xfrm>
        </p:grpSpPr>
        <p:sp>
          <p:nvSpPr>
            <p:cNvPr id="38" name="Rectangle: Rounded Corners 30">
              <a:extLst>
                <a:ext uri="{FF2B5EF4-FFF2-40B4-BE49-F238E27FC236}">
                  <a16:creationId xmlns:a16="http://schemas.microsoft.com/office/drawing/2014/main" id="{205CF343-824E-D443-A500-BC0FFBD1E3C0}"/>
                </a:ext>
              </a:extLst>
            </p:cNvPr>
            <p:cNvSpPr/>
            <p:nvPr/>
          </p:nvSpPr>
          <p:spPr>
            <a:xfrm>
              <a:off x="3231759" y="2573184"/>
              <a:ext cx="1516523" cy="482821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67465EA-AB8A-BF46-B223-8E99ED3CDE19}"/>
                </a:ext>
              </a:extLst>
            </p:cNvPr>
            <p:cNvSpPr>
              <a:spLocks/>
            </p:cNvSpPr>
            <p:nvPr/>
          </p:nvSpPr>
          <p:spPr>
            <a:xfrm>
              <a:off x="3231759" y="2710567"/>
              <a:ext cx="151652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20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주소 수정하기</a:t>
              </a:r>
              <a:endParaRPr lang="ko-KR" altLang="en-US" sz="1200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C74EB55-3B0F-B049-AC02-CCCCDF0E4B37}"/>
              </a:ext>
            </a:extLst>
          </p:cNvPr>
          <p:cNvGrpSpPr/>
          <p:nvPr/>
        </p:nvGrpSpPr>
        <p:grpSpPr>
          <a:xfrm>
            <a:off x="8955750" y="2897399"/>
            <a:ext cx="1516524" cy="482821"/>
            <a:chOff x="3231758" y="2573184"/>
            <a:chExt cx="1516524" cy="482821"/>
          </a:xfrm>
        </p:grpSpPr>
        <p:sp>
          <p:nvSpPr>
            <p:cNvPr id="41" name="Rectangle: Rounded Corners 30">
              <a:extLst>
                <a:ext uri="{FF2B5EF4-FFF2-40B4-BE49-F238E27FC236}">
                  <a16:creationId xmlns:a16="http://schemas.microsoft.com/office/drawing/2014/main" id="{CCD00D8B-902C-6242-9D0A-5202868A0E76}"/>
                </a:ext>
              </a:extLst>
            </p:cNvPr>
            <p:cNvSpPr/>
            <p:nvPr/>
          </p:nvSpPr>
          <p:spPr>
            <a:xfrm>
              <a:off x="3231759" y="2573184"/>
              <a:ext cx="1516523" cy="482821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793E27C-3DC1-D64B-A06A-6A89BC3BBC76}"/>
                </a:ext>
              </a:extLst>
            </p:cNvPr>
            <p:cNvSpPr>
              <a:spLocks/>
            </p:cNvSpPr>
            <p:nvPr/>
          </p:nvSpPr>
          <p:spPr>
            <a:xfrm>
              <a:off x="3231758" y="2685747"/>
              <a:ext cx="151652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20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사용자 정보 수정하기</a:t>
              </a:r>
              <a:endParaRPr lang="ko-KR" altLang="en-US" sz="1200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930F336-8EEE-AD41-AC4A-207ED6A7F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669" y="2299278"/>
            <a:ext cx="1625600" cy="1625600"/>
          </a:xfrm>
          <a:prstGeom prst="rect">
            <a:avLst/>
          </a:prstGeom>
        </p:spPr>
      </p:pic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E25B45B-4046-8447-B9B7-F9165E04A700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2968486" y="2655989"/>
            <a:ext cx="1362256" cy="321122"/>
          </a:xfrm>
          <a:prstGeom prst="straightConnector1">
            <a:avLst/>
          </a:prstGeom>
          <a:ln w="12700">
            <a:solidFill>
              <a:srgbClr val="5DA2C5"/>
            </a:solidFill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C580E604-593C-C441-8494-412899214037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2968486" y="3218522"/>
            <a:ext cx="1362256" cy="0"/>
          </a:xfrm>
          <a:prstGeom prst="straightConnector1">
            <a:avLst/>
          </a:prstGeom>
          <a:ln w="12700">
            <a:solidFill>
              <a:srgbClr val="5DA2C5"/>
            </a:solidFill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93B9EBDC-9786-D742-93A7-770A6D296BB6}"/>
              </a:ext>
            </a:extLst>
          </p:cNvPr>
          <p:cNvCxnSpPr>
            <a:cxnSpLocks/>
            <a:stCxn id="38" idx="1"/>
          </p:cNvCxnSpPr>
          <p:nvPr/>
        </p:nvCxnSpPr>
        <p:spPr>
          <a:xfrm flipH="1" flipV="1">
            <a:off x="2968486" y="3528373"/>
            <a:ext cx="1362256" cy="252682"/>
          </a:xfrm>
          <a:prstGeom prst="straightConnector1">
            <a:avLst/>
          </a:prstGeom>
          <a:ln w="12700">
            <a:solidFill>
              <a:srgbClr val="5DA2C5"/>
            </a:solidFill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B4A4DDB-3D66-A149-A8D9-D84808F12677}"/>
              </a:ext>
            </a:extLst>
          </p:cNvPr>
          <p:cNvCxnSpPr>
            <a:cxnSpLocks/>
            <a:stCxn id="41" idx="1"/>
          </p:cNvCxnSpPr>
          <p:nvPr/>
        </p:nvCxnSpPr>
        <p:spPr>
          <a:xfrm flipH="1">
            <a:off x="7994627" y="3138810"/>
            <a:ext cx="961124" cy="9651"/>
          </a:xfrm>
          <a:prstGeom prst="straightConnector1">
            <a:avLst/>
          </a:prstGeom>
          <a:ln w="12700">
            <a:solidFill>
              <a:srgbClr val="5DA2C5"/>
            </a:solidFill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D9A19C5F-0B9B-6A48-B4B4-AC198C8D6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104" y="2187510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932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30">
            <a:extLst>
              <a:ext uri="{FF2B5EF4-FFF2-40B4-BE49-F238E27FC236}">
                <a16:creationId xmlns:a16="http://schemas.microsoft.com/office/drawing/2014/main" id="{0C830336-6453-264D-BE79-F77669B2D6DA}"/>
              </a:ext>
            </a:extLst>
          </p:cNvPr>
          <p:cNvSpPr/>
          <p:nvPr/>
        </p:nvSpPr>
        <p:spPr>
          <a:xfrm>
            <a:off x="1696278" y="2147891"/>
            <a:ext cx="6851374" cy="2172318"/>
          </a:xfrm>
          <a:prstGeom prst="roundRect">
            <a:avLst>
              <a:gd name="adj" fmla="val 3817"/>
            </a:avLst>
          </a:prstGeom>
          <a:gradFill flip="none" rotWithShape="1">
            <a:gsLst>
              <a:gs pos="0">
                <a:schemeClr val="bg1"/>
              </a:gs>
              <a:gs pos="21000">
                <a:schemeClr val="bg1"/>
              </a:gs>
              <a:gs pos="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2700000" scaled="1"/>
            <a:tileRect/>
          </a:gra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3A50011-3F01-A640-84D5-1FB44BD88481}"/>
              </a:ext>
            </a:extLst>
          </p:cNvPr>
          <p:cNvSpPr/>
          <p:nvPr/>
        </p:nvSpPr>
        <p:spPr>
          <a:xfrm>
            <a:off x="3803025" y="2254546"/>
            <a:ext cx="161550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50" b="1" dirty="0" err="1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LowCohesion</a:t>
            </a:r>
            <a:endParaRPr lang="ko-KR" altLang="en-US" sz="1050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B5F2791-F98D-5C48-8608-DD99063181BF}"/>
              </a:ext>
            </a:extLst>
          </p:cNvPr>
          <p:cNvGrpSpPr/>
          <p:nvPr/>
        </p:nvGrpSpPr>
        <p:grpSpPr>
          <a:xfrm>
            <a:off x="1890034" y="2733953"/>
            <a:ext cx="1527415" cy="369333"/>
            <a:chOff x="1815865" y="3244333"/>
            <a:chExt cx="2727864" cy="369333"/>
          </a:xfrm>
        </p:grpSpPr>
        <p:sp>
          <p:nvSpPr>
            <p:cNvPr id="28" name="Rectangle: Rounded Corners 30">
              <a:extLst>
                <a:ext uri="{FF2B5EF4-FFF2-40B4-BE49-F238E27FC236}">
                  <a16:creationId xmlns:a16="http://schemas.microsoft.com/office/drawing/2014/main" id="{93039715-56CF-D741-9CB8-0713D6FC3388}"/>
                </a:ext>
              </a:extLst>
            </p:cNvPr>
            <p:cNvSpPr/>
            <p:nvPr/>
          </p:nvSpPr>
          <p:spPr>
            <a:xfrm>
              <a:off x="1815865" y="3244333"/>
              <a:ext cx="2727864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1E5F779-FA5B-8048-A279-320BF5DC7724}"/>
                </a:ext>
              </a:extLst>
            </p:cNvPr>
            <p:cNvSpPr/>
            <p:nvPr/>
          </p:nvSpPr>
          <p:spPr>
            <a:xfrm>
              <a:off x="2405963" y="3305293"/>
              <a:ext cx="1477799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value1</a:t>
              </a:r>
              <a:endParaRPr lang="ko-KR" altLang="en-US" sz="1050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9B0FBEA-FFAA-F84D-AF00-51C265508919}"/>
              </a:ext>
            </a:extLst>
          </p:cNvPr>
          <p:cNvGrpSpPr/>
          <p:nvPr/>
        </p:nvGrpSpPr>
        <p:grpSpPr>
          <a:xfrm>
            <a:off x="1870472" y="3754715"/>
            <a:ext cx="3195173" cy="369333"/>
            <a:chOff x="1870472" y="3754715"/>
            <a:chExt cx="3195173" cy="369333"/>
          </a:xfrm>
        </p:grpSpPr>
        <p:sp>
          <p:nvSpPr>
            <p:cNvPr id="26" name="Rectangle: Rounded Corners 30">
              <a:extLst>
                <a:ext uri="{FF2B5EF4-FFF2-40B4-BE49-F238E27FC236}">
                  <a16:creationId xmlns:a16="http://schemas.microsoft.com/office/drawing/2014/main" id="{21BEC704-BB2A-544C-AFC7-76629DB886EA}"/>
                </a:ext>
              </a:extLst>
            </p:cNvPr>
            <p:cNvSpPr/>
            <p:nvPr/>
          </p:nvSpPr>
          <p:spPr>
            <a:xfrm>
              <a:off x="1870472" y="3754715"/>
              <a:ext cx="319517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47E2E63-76C5-2144-AF32-66B26213EE5B}"/>
                </a:ext>
              </a:extLst>
            </p:cNvPr>
            <p:cNvSpPr/>
            <p:nvPr/>
          </p:nvSpPr>
          <p:spPr>
            <a:xfrm>
              <a:off x="2680146" y="3812423"/>
              <a:ext cx="1730961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 err="1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methodA</a:t>
              </a:r>
              <a:endParaRPr lang="ko-KR" altLang="en-US" sz="105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A7CC7C2-B654-7247-93BB-081D9920E94F}"/>
              </a:ext>
            </a:extLst>
          </p:cNvPr>
          <p:cNvGrpSpPr/>
          <p:nvPr/>
        </p:nvGrpSpPr>
        <p:grpSpPr>
          <a:xfrm>
            <a:off x="3538231" y="2737204"/>
            <a:ext cx="1527415" cy="369333"/>
            <a:chOff x="1815865" y="3244333"/>
            <a:chExt cx="2727864" cy="369333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868E5CC2-777E-4246-A7C0-FF5A83A03F0A}"/>
                </a:ext>
              </a:extLst>
            </p:cNvPr>
            <p:cNvSpPr/>
            <p:nvPr/>
          </p:nvSpPr>
          <p:spPr>
            <a:xfrm>
              <a:off x="1815865" y="3244333"/>
              <a:ext cx="2727864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6EF21CC-BCE8-B14E-A92C-0A5ED0C19085}"/>
                </a:ext>
              </a:extLst>
            </p:cNvPr>
            <p:cNvSpPr/>
            <p:nvPr/>
          </p:nvSpPr>
          <p:spPr>
            <a:xfrm>
              <a:off x="2405963" y="3305293"/>
              <a:ext cx="1477799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value2</a:t>
              </a:r>
              <a:endParaRPr lang="ko-KR" altLang="en-US" sz="1050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6EFA582-27BE-8B4B-A539-98F1D4A5BF26}"/>
              </a:ext>
            </a:extLst>
          </p:cNvPr>
          <p:cNvGrpSpPr/>
          <p:nvPr/>
        </p:nvGrpSpPr>
        <p:grpSpPr>
          <a:xfrm>
            <a:off x="5186428" y="2729572"/>
            <a:ext cx="1527415" cy="369333"/>
            <a:chOff x="1815865" y="3244333"/>
            <a:chExt cx="2727864" cy="369333"/>
          </a:xfrm>
        </p:grpSpPr>
        <p:sp>
          <p:nvSpPr>
            <p:cNvPr id="43" name="Rectangle: Rounded Corners 30">
              <a:extLst>
                <a:ext uri="{FF2B5EF4-FFF2-40B4-BE49-F238E27FC236}">
                  <a16:creationId xmlns:a16="http://schemas.microsoft.com/office/drawing/2014/main" id="{1A5B699D-4F2A-B749-8700-B7CDC07573D2}"/>
                </a:ext>
              </a:extLst>
            </p:cNvPr>
            <p:cNvSpPr/>
            <p:nvPr/>
          </p:nvSpPr>
          <p:spPr>
            <a:xfrm>
              <a:off x="1815865" y="3244333"/>
              <a:ext cx="2727864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12569EA-A8C1-AF44-98AD-7C67D756C010}"/>
                </a:ext>
              </a:extLst>
            </p:cNvPr>
            <p:cNvSpPr/>
            <p:nvPr/>
          </p:nvSpPr>
          <p:spPr>
            <a:xfrm>
              <a:off x="2405963" y="3305293"/>
              <a:ext cx="1477799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value3</a:t>
              </a:r>
              <a:endParaRPr lang="ko-KR" altLang="en-US" sz="105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888B08A-4BD0-3245-BD08-A6E872CFD431}"/>
              </a:ext>
            </a:extLst>
          </p:cNvPr>
          <p:cNvGrpSpPr/>
          <p:nvPr/>
        </p:nvGrpSpPr>
        <p:grpSpPr>
          <a:xfrm>
            <a:off x="6834625" y="2721940"/>
            <a:ext cx="1527415" cy="369333"/>
            <a:chOff x="1815865" y="3244333"/>
            <a:chExt cx="2727864" cy="369333"/>
          </a:xfrm>
        </p:grpSpPr>
        <p:sp>
          <p:nvSpPr>
            <p:cNvPr id="48" name="Rectangle: Rounded Corners 30">
              <a:extLst>
                <a:ext uri="{FF2B5EF4-FFF2-40B4-BE49-F238E27FC236}">
                  <a16:creationId xmlns:a16="http://schemas.microsoft.com/office/drawing/2014/main" id="{2ADDBB2D-A434-C049-A64E-B39B622EB88F}"/>
                </a:ext>
              </a:extLst>
            </p:cNvPr>
            <p:cNvSpPr/>
            <p:nvPr/>
          </p:nvSpPr>
          <p:spPr>
            <a:xfrm>
              <a:off x="1815865" y="3244333"/>
              <a:ext cx="2727864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CEC77F-139F-4D4A-B0DB-F364F42DD022}"/>
                </a:ext>
              </a:extLst>
            </p:cNvPr>
            <p:cNvSpPr/>
            <p:nvPr/>
          </p:nvSpPr>
          <p:spPr>
            <a:xfrm>
              <a:off x="2405963" y="3305293"/>
              <a:ext cx="1477799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value4</a:t>
              </a:r>
              <a:endParaRPr lang="ko-KR" altLang="en-US" sz="1050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D1708DE-0A5A-354A-A975-8C8FD2E64A58}"/>
              </a:ext>
            </a:extLst>
          </p:cNvPr>
          <p:cNvGrpSpPr/>
          <p:nvPr/>
        </p:nvGrpSpPr>
        <p:grpSpPr>
          <a:xfrm>
            <a:off x="5186428" y="3759312"/>
            <a:ext cx="3195173" cy="369333"/>
            <a:chOff x="1870472" y="3754715"/>
            <a:chExt cx="3195173" cy="369333"/>
          </a:xfrm>
        </p:grpSpPr>
        <p:sp>
          <p:nvSpPr>
            <p:cNvPr id="52" name="Rectangle: Rounded Corners 30">
              <a:extLst>
                <a:ext uri="{FF2B5EF4-FFF2-40B4-BE49-F238E27FC236}">
                  <a16:creationId xmlns:a16="http://schemas.microsoft.com/office/drawing/2014/main" id="{17F56C8B-1ECB-0F49-A9F5-E3A05013DEAD}"/>
                </a:ext>
              </a:extLst>
            </p:cNvPr>
            <p:cNvSpPr/>
            <p:nvPr/>
          </p:nvSpPr>
          <p:spPr>
            <a:xfrm>
              <a:off x="1870472" y="3754715"/>
              <a:ext cx="319517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D840A00-7ECF-B143-BF2F-FE5A19444135}"/>
                </a:ext>
              </a:extLst>
            </p:cNvPr>
            <p:cNvSpPr/>
            <p:nvPr/>
          </p:nvSpPr>
          <p:spPr>
            <a:xfrm>
              <a:off x="2680146" y="3812423"/>
              <a:ext cx="1730961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 err="1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methodB</a:t>
              </a:r>
              <a:endParaRPr lang="ko-KR" altLang="en-US" sz="1050" dirty="0"/>
            </a:p>
          </p:txBody>
        </p:sp>
      </p:grp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6CF22CC-AB3C-1040-B47B-344EDC53774D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2680146" y="3106537"/>
            <a:ext cx="787913" cy="648178"/>
          </a:xfrm>
          <a:prstGeom prst="straightConnector1">
            <a:avLst/>
          </a:prstGeom>
          <a:ln w="12700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436EFB42-233E-9746-A665-BBD10BC5E661}"/>
              </a:ext>
            </a:extLst>
          </p:cNvPr>
          <p:cNvCxnSpPr>
            <a:cxnSpLocks/>
            <a:stCxn id="31" idx="2"/>
            <a:endCxn id="26" idx="0"/>
          </p:cNvCxnSpPr>
          <p:nvPr/>
        </p:nvCxnSpPr>
        <p:spPr>
          <a:xfrm flipH="1">
            <a:off x="3468059" y="3106537"/>
            <a:ext cx="833880" cy="648178"/>
          </a:xfrm>
          <a:prstGeom prst="straightConnector1">
            <a:avLst/>
          </a:prstGeom>
          <a:ln w="12700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53E40F9-159C-FD45-96E8-7A8800DBFA00}"/>
              </a:ext>
            </a:extLst>
          </p:cNvPr>
          <p:cNvCxnSpPr>
            <a:cxnSpLocks/>
            <a:stCxn id="43" idx="2"/>
            <a:endCxn id="52" idx="0"/>
          </p:cNvCxnSpPr>
          <p:nvPr/>
        </p:nvCxnSpPr>
        <p:spPr>
          <a:xfrm>
            <a:off x="5950136" y="3098905"/>
            <a:ext cx="833879" cy="660407"/>
          </a:xfrm>
          <a:prstGeom prst="straightConnector1">
            <a:avLst/>
          </a:prstGeom>
          <a:ln w="12700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5D9CEFEB-FD54-5B40-890D-E5224422EFD7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 flipH="1">
            <a:off x="6784015" y="3091273"/>
            <a:ext cx="814318" cy="668039"/>
          </a:xfrm>
          <a:prstGeom prst="straightConnector1">
            <a:avLst/>
          </a:prstGeom>
          <a:ln w="12700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782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E6A728D-B534-A34E-BD9F-17E386888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252" y="2141265"/>
            <a:ext cx="720000" cy="720000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1A872580-413D-1D41-938E-1032F1417FC1}"/>
              </a:ext>
            </a:extLst>
          </p:cNvPr>
          <p:cNvGrpSpPr/>
          <p:nvPr/>
        </p:nvGrpSpPr>
        <p:grpSpPr>
          <a:xfrm>
            <a:off x="7777923" y="1368836"/>
            <a:ext cx="2996093" cy="2557121"/>
            <a:chOff x="7777923" y="1368836"/>
            <a:chExt cx="2996093" cy="2557121"/>
          </a:xfrm>
        </p:grpSpPr>
        <p:sp>
          <p:nvSpPr>
            <p:cNvPr id="22" name="모서리가 둥근 직사각형 21">
              <a:extLst>
                <a:ext uri="{FF2B5EF4-FFF2-40B4-BE49-F238E27FC236}">
                  <a16:creationId xmlns:a16="http://schemas.microsoft.com/office/drawing/2014/main" id="{5071EE8F-D612-1E42-8685-E7925496F370}"/>
                </a:ext>
              </a:extLst>
            </p:cNvPr>
            <p:cNvSpPr/>
            <p:nvPr/>
          </p:nvSpPr>
          <p:spPr>
            <a:xfrm>
              <a:off x="7777923" y="1549108"/>
              <a:ext cx="2996093" cy="2376849"/>
            </a:xfrm>
            <a:prstGeom prst="roundRect">
              <a:avLst>
                <a:gd name="adj" fmla="val 9558"/>
              </a:avLst>
            </a:prstGeom>
            <a:solidFill>
              <a:schemeClr val="bg1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 dirty="0">
                <a:solidFill>
                  <a:srgbClr val="5DA2C4"/>
                </a:solidFill>
                <a:latin typeface="SHeadG" panose="02030600000101010101" pitchFamily="18" charset="-127"/>
                <a:ea typeface="SHeadG" panose="02030600000101010101" pitchFamily="18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1B3D1FF-992E-9944-8A6D-70F735FDD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63976" y="2787946"/>
              <a:ext cx="1080000" cy="108000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609C164-BBA1-CE4C-A091-4111A6417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8713" y="1762848"/>
              <a:ext cx="1080000" cy="1080000"/>
            </a:xfrm>
            <a:prstGeom prst="rect">
              <a:avLst/>
            </a:prstGeom>
          </p:spPr>
        </p:pic>
        <p:pic>
          <p:nvPicPr>
            <p:cNvPr id="20" name="그림 19" descr="상자이(가) 표시된 사진&#10;&#10;자동 생성된 설명">
              <a:extLst>
                <a:ext uri="{FF2B5EF4-FFF2-40B4-BE49-F238E27FC236}">
                  <a16:creationId xmlns:a16="http://schemas.microsoft.com/office/drawing/2014/main" id="{F495F630-1E1D-944A-BC26-2B4385888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17907" y="2161780"/>
              <a:ext cx="1080000" cy="1080000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6AAABDC5-3A69-F049-8F8B-B9D9FE5B1DCB}"/>
                </a:ext>
              </a:extLst>
            </p:cNvPr>
            <p:cNvGrpSpPr/>
            <p:nvPr/>
          </p:nvGrpSpPr>
          <p:grpSpPr>
            <a:xfrm>
              <a:off x="8576312" y="1368836"/>
              <a:ext cx="1467691" cy="400735"/>
              <a:chOff x="6926628" y="1232452"/>
              <a:chExt cx="1467691" cy="400735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86832420-D96E-364E-B5D9-39F60DE9E668}"/>
                  </a:ext>
                </a:extLst>
              </p:cNvPr>
              <p:cNvSpPr/>
              <p:nvPr/>
            </p:nvSpPr>
            <p:spPr>
              <a:xfrm>
                <a:off x="6926628" y="1232452"/>
                <a:ext cx="1467691" cy="400735"/>
              </a:xfrm>
              <a:prstGeom prst="rect">
                <a:avLst/>
              </a:prstGeom>
              <a:solidFill>
                <a:srgbClr val="0048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HeadG" panose="02030600000101010101" pitchFamily="18" charset="-127"/>
                  <a:ea typeface="SHeadG" panose="02030600000101010101" pitchFamily="18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D367938-969B-024D-8198-24937A9D8AF0}"/>
                  </a:ext>
                </a:extLst>
              </p:cNvPr>
              <p:cNvSpPr txBox="1"/>
              <p:nvPr/>
            </p:nvSpPr>
            <p:spPr>
              <a:xfrm>
                <a:off x="6926628" y="1278930"/>
                <a:ext cx="14676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solidFill>
                      <a:schemeClr val="bg1"/>
                    </a:solidFill>
                    <a:latin typeface="SHeadG" panose="02030600000101010101" pitchFamily="18" charset="-127"/>
                    <a:ea typeface="SHeadG" panose="02030600000101010101" pitchFamily="18" charset="-127"/>
                  </a:rPr>
                  <a:t>물류 시스템</a:t>
                </a:r>
                <a:endParaRPr lang="ko-KR" altLang="en-US" sz="1100" b="1" dirty="0">
                  <a:solidFill>
                    <a:schemeClr val="bg1"/>
                  </a:solidFill>
                  <a:latin typeface="SHeadG" panose="02030600000101010101" pitchFamily="18" charset="-127"/>
                  <a:ea typeface="SHeadG" panose="02030600000101010101" pitchFamily="18" charset="-127"/>
                </a:endParaRPr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2B28C93-60BA-3044-A9F2-D662B5B6634A}"/>
                </a:ext>
              </a:extLst>
            </p:cNvPr>
            <p:cNvSpPr/>
            <p:nvPr/>
          </p:nvSpPr>
          <p:spPr>
            <a:xfrm>
              <a:off x="8262949" y="2794926"/>
              <a:ext cx="4315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rgbClr val="0070AA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화물</a:t>
              </a:r>
              <a:endParaRPr lang="ko-Kore-KR" altLang="en-US" sz="1200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E8064F0-34FA-AC44-8D28-1D5401F3FD86}"/>
                </a:ext>
              </a:extLst>
            </p:cNvPr>
            <p:cNvSpPr/>
            <p:nvPr/>
          </p:nvSpPr>
          <p:spPr>
            <a:xfrm>
              <a:off x="8821346" y="3584224"/>
              <a:ext cx="4315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rgbClr val="0070AA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선박</a:t>
              </a:r>
              <a:endParaRPr lang="ko-Kore-KR" altLang="en-US" sz="1200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DB836AE-1700-0044-BAB0-A5AB670CE2E6}"/>
                </a:ext>
              </a:extLst>
            </p:cNvPr>
            <p:cNvSpPr/>
            <p:nvPr/>
          </p:nvSpPr>
          <p:spPr>
            <a:xfrm>
              <a:off x="9893395" y="3168370"/>
              <a:ext cx="6783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rgbClr val="0070AA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컨테이너</a:t>
              </a:r>
              <a:endParaRPr lang="ko-Kore-KR" altLang="en-US" sz="1200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6902700-FE4D-D447-AED8-A5A9EDEC9B68}"/>
              </a:ext>
            </a:extLst>
          </p:cNvPr>
          <p:cNvGrpSpPr/>
          <p:nvPr/>
        </p:nvGrpSpPr>
        <p:grpSpPr>
          <a:xfrm>
            <a:off x="4425087" y="1368836"/>
            <a:ext cx="2996093" cy="2557121"/>
            <a:chOff x="4281541" y="3332090"/>
            <a:chExt cx="2996093" cy="2557121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F237D85-4546-7142-88F7-1D1799B66905}"/>
                </a:ext>
              </a:extLst>
            </p:cNvPr>
            <p:cNvSpPr/>
            <p:nvPr/>
          </p:nvSpPr>
          <p:spPr>
            <a:xfrm>
              <a:off x="4281541" y="3512362"/>
              <a:ext cx="2996093" cy="2376849"/>
            </a:xfrm>
            <a:prstGeom prst="roundRect">
              <a:avLst>
                <a:gd name="adj" fmla="val 9558"/>
              </a:avLst>
            </a:prstGeom>
            <a:solidFill>
              <a:schemeClr val="bg1"/>
            </a:solidFill>
            <a:ln w="25400">
              <a:solidFill>
                <a:schemeClr val="accent5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1" dirty="0">
                <a:solidFill>
                  <a:srgbClr val="5DA2C4"/>
                </a:solidFill>
                <a:latin typeface="SHeadG" panose="02030600000101010101" pitchFamily="18" charset="-127"/>
                <a:ea typeface="SHeadG" panose="02030600000101010101" pitchFamily="18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1C74E3B-78AC-934E-ABA0-44B084F9F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4340786"/>
              <a:ext cx="720000" cy="720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ECA2C23-4451-1947-958B-7B48496E7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48085" y="4340786"/>
              <a:ext cx="720000" cy="720000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19DB761-414C-B344-BE44-BA037B256910}"/>
                </a:ext>
              </a:extLst>
            </p:cNvPr>
            <p:cNvGrpSpPr/>
            <p:nvPr/>
          </p:nvGrpSpPr>
          <p:grpSpPr>
            <a:xfrm>
              <a:off x="5079930" y="3332090"/>
              <a:ext cx="1467691" cy="400735"/>
              <a:chOff x="6926628" y="1232452"/>
              <a:chExt cx="1467691" cy="400735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0BF3BC3-5BDC-D045-ADD3-E0DE02B977A1}"/>
                  </a:ext>
                </a:extLst>
              </p:cNvPr>
              <p:cNvSpPr/>
              <p:nvPr/>
            </p:nvSpPr>
            <p:spPr>
              <a:xfrm>
                <a:off x="6926628" y="1232452"/>
                <a:ext cx="1467691" cy="400735"/>
              </a:xfrm>
              <a:prstGeom prst="rect">
                <a:avLst/>
              </a:prstGeom>
              <a:solidFill>
                <a:srgbClr val="0048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SHeadG" panose="02030600000101010101" pitchFamily="18" charset="-127"/>
                  <a:ea typeface="SHeadG" panose="02030600000101010101" pitchFamily="18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3006E7F-2B3C-2449-A99A-1108E0507203}"/>
                  </a:ext>
                </a:extLst>
              </p:cNvPr>
              <p:cNvSpPr txBox="1"/>
              <p:nvPr/>
            </p:nvSpPr>
            <p:spPr>
              <a:xfrm>
                <a:off x="6926628" y="1278930"/>
                <a:ext cx="14676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solidFill>
                      <a:schemeClr val="bg1"/>
                    </a:solidFill>
                    <a:latin typeface="SHeadG" panose="02030600000101010101" pitchFamily="18" charset="-127"/>
                    <a:ea typeface="SHeadG" panose="02030600000101010101" pitchFamily="18" charset="-127"/>
                  </a:rPr>
                  <a:t>회계 시스템</a:t>
                </a:r>
                <a:endParaRPr lang="ko-KR" altLang="en-US" sz="1100" b="1" dirty="0">
                  <a:solidFill>
                    <a:schemeClr val="bg1"/>
                  </a:solidFill>
                  <a:latin typeface="SHeadG" panose="02030600000101010101" pitchFamily="18" charset="-127"/>
                  <a:ea typeface="SHeadG" panose="02030600000101010101" pitchFamily="18" charset="-127"/>
                </a:endParaRPr>
              </a:p>
            </p:txBody>
          </p:sp>
        </p:grp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3B46593-1C1D-A54C-900A-55A1F316159D}"/>
                </a:ext>
              </a:extLst>
            </p:cNvPr>
            <p:cNvSpPr/>
            <p:nvPr/>
          </p:nvSpPr>
          <p:spPr>
            <a:xfrm>
              <a:off x="4992321" y="5166531"/>
              <a:ext cx="4315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rgbClr val="0070AA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금전</a:t>
              </a:r>
              <a:endParaRPr lang="ko-Kore-KR" altLang="en-US" sz="1200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AEA01D9-A634-BB42-A7C5-D5EE88FFA9A4}"/>
                </a:ext>
              </a:extLst>
            </p:cNvPr>
            <p:cNvSpPr/>
            <p:nvPr/>
          </p:nvSpPr>
          <p:spPr>
            <a:xfrm>
              <a:off x="6240236" y="5166530"/>
              <a:ext cx="43152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>
                  <a:solidFill>
                    <a:srgbClr val="0070AA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장부</a:t>
              </a:r>
              <a:endParaRPr lang="ko-Kore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25028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: Rounded Corners 30">
            <a:extLst>
              <a:ext uri="{FF2B5EF4-FFF2-40B4-BE49-F238E27FC236}">
                <a16:creationId xmlns:a16="http://schemas.microsoft.com/office/drawing/2014/main" id="{28153301-C83C-BE42-ACE9-2DBDC59D6733}"/>
              </a:ext>
            </a:extLst>
          </p:cNvPr>
          <p:cNvSpPr/>
          <p:nvPr/>
        </p:nvSpPr>
        <p:spPr>
          <a:xfrm>
            <a:off x="4984699" y="1909352"/>
            <a:ext cx="3551582" cy="2172318"/>
          </a:xfrm>
          <a:prstGeom prst="roundRect">
            <a:avLst>
              <a:gd name="adj" fmla="val 3817"/>
            </a:avLst>
          </a:prstGeom>
          <a:gradFill flip="none" rotWithShape="1">
            <a:gsLst>
              <a:gs pos="0">
                <a:schemeClr val="bg1"/>
              </a:gs>
              <a:gs pos="21000">
                <a:schemeClr val="bg1"/>
              </a:gs>
              <a:gs pos="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2700000" scaled="1"/>
            <a:tileRect/>
          </a:gra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Rectangle: Rounded Corners 30">
            <a:extLst>
              <a:ext uri="{FF2B5EF4-FFF2-40B4-BE49-F238E27FC236}">
                <a16:creationId xmlns:a16="http://schemas.microsoft.com/office/drawing/2014/main" id="{0C830336-6453-264D-BE79-F77669B2D6DA}"/>
              </a:ext>
            </a:extLst>
          </p:cNvPr>
          <p:cNvSpPr/>
          <p:nvPr/>
        </p:nvSpPr>
        <p:spPr>
          <a:xfrm>
            <a:off x="1126435" y="1909352"/>
            <a:ext cx="3551582" cy="2172318"/>
          </a:xfrm>
          <a:prstGeom prst="roundRect">
            <a:avLst>
              <a:gd name="adj" fmla="val 3817"/>
            </a:avLst>
          </a:prstGeom>
          <a:gradFill flip="none" rotWithShape="1">
            <a:gsLst>
              <a:gs pos="0">
                <a:schemeClr val="bg1"/>
              </a:gs>
              <a:gs pos="21000">
                <a:schemeClr val="bg1"/>
              </a:gs>
              <a:gs pos="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2700000" scaled="1"/>
            <a:tileRect/>
          </a:gra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3A50011-3F01-A640-84D5-1FB44BD88481}"/>
              </a:ext>
            </a:extLst>
          </p:cNvPr>
          <p:cNvSpPr/>
          <p:nvPr/>
        </p:nvSpPr>
        <p:spPr>
          <a:xfrm>
            <a:off x="2039854" y="2007801"/>
            <a:ext cx="161550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50" b="1" dirty="0" err="1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HighCohesionA</a:t>
            </a:r>
            <a:endParaRPr lang="ko-KR" altLang="en-US" sz="1050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B5F2791-F98D-5C48-8608-DD99063181BF}"/>
              </a:ext>
            </a:extLst>
          </p:cNvPr>
          <p:cNvGrpSpPr/>
          <p:nvPr/>
        </p:nvGrpSpPr>
        <p:grpSpPr>
          <a:xfrm>
            <a:off x="1320191" y="2495414"/>
            <a:ext cx="1527415" cy="369333"/>
            <a:chOff x="1815865" y="3244333"/>
            <a:chExt cx="2727864" cy="369333"/>
          </a:xfrm>
        </p:grpSpPr>
        <p:sp>
          <p:nvSpPr>
            <p:cNvPr id="28" name="Rectangle: Rounded Corners 30">
              <a:extLst>
                <a:ext uri="{FF2B5EF4-FFF2-40B4-BE49-F238E27FC236}">
                  <a16:creationId xmlns:a16="http://schemas.microsoft.com/office/drawing/2014/main" id="{93039715-56CF-D741-9CB8-0713D6FC3388}"/>
                </a:ext>
              </a:extLst>
            </p:cNvPr>
            <p:cNvSpPr/>
            <p:nvPr/>
          </p:nvSpPr>
          <p:spPr>
            <a:xfrm>
              <a:off x="1815865" y="3244333"/>
              <a:ext cx="2727864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1E5F779-FA5B-8048-A279-320BF5DC7724}"/>
                </a:ext>
              </a:extLst>
            </p:cNvPr>
            <p:cNvSpPr/>
            <p:nvPr/>
          </p:nvSpPr>
          <p:spPr>
            <a:xfrm>
              <a:off x="2405963" y="3305293"/>
              <a:ext cx="1477799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value1</a:t>
              </a:r>
              <a:endParaRPr lang="ko-KR" altLang="en-US" sz="1050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9B0FBEA-FFAA-F84D-AF00-51C265508919}"/>
              </a:ext>
            </a:extLst>
          </p:cNvPr>
          <p:cNvGrpSpPr/>
          <p:nvPr/>
        </p:nvGrpSpPr>
        <p:grpSpPr>
          <a:xfrm>
            <a:off x="1300629" y="3516176"/>
            <a:ext cx="3195173" cy="369333"/>
            <a:chOff x="1870472" y="3754715"/>
            <a:chExt cx="3195173" cy="369333"/>
          </a:xfrm>
        </p:grpSpPr>
        <p:sp>
          <p:nvSpPr>
            <p:cNvPr id="26" name="Rectangle: Rounded Corners 30">
              <a:extLst>
                <a:ext uri="{FF2B5EF4-FFF2-40B4-BE49-F238E27FC236}">
                  <a16:creationId xmlns:a16="http://schemas.microsoft.com/office/drawing/2014/main" id="{21BEC704-BB2A-544C-AFC7-76629DB886EA}"/>
                </a:ext>
              </a:extLst>
            </p:cNvPr>
            <p:cNvSpPr/>
            <p:nvPr/>
          </p:nvSpPr>
          <p:spPr>
            <a:xfrm>
              <a:off x="1870472" y="3754715"/>
              <a:ext cx="319517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47E2E63-76C5-2144-AF32-66B26213EE5B}"/>
                </a:ext>
              </a:extLst>
            </p:cNvPr>
            <p:cNvSpPr/>
            <p:nvPr/>
          </p:nvSpPr>
          <p:spPr>
            <a:xfrm>
              <a:off x="2680146" y="3812423"/>
              <a:ext cx="1730961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 err="1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methodA</a:t>
              </a:r>
              <a:endParaRPr lang="ko-KR" altLang="en-US" sz="105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A7CC7C2-B654-7247-93BB-081D9920E94F}"/>
              </a:ext>
            </a:extLst>
          </p:cNvPr>
          <p:cNvGrpSpPr/>
          <p:nvPr/>
        </p:nvGrpSpPr>
        <p:grpSpPr>
          <a:xfrm>
            <a:off x="2968388" y="2498665"/>
            <a:ext cx="1527415" cy="369333"/>
            <a:chOff x="1815865" y="3244333"/>
            <a:chExt cx="2727864" cy="369333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868E5CC2-777E-4246-A7C0-FF5A83A03F0A}"/>
                </a:ext>
              </a:extLst>
            </p:cNvPr>
            <p:cNvSpPr/>
            <p:nvPr/>
          </p:nvSpPr>
          <p:spPr>
            <a:xfrm>
              <a:off x="1815865" y="3244333"/>
              <a:ext cx="2727864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6EF21CC-BCE8-B14E-A92C-0A5ED0C19085}"/>
                </a:ext>
              </a:extLst>
            </p:cNvPr>
            <p:cNvSpPr/>
            <p:nvPr/>
          </p:nvSpPr>
          <p:spPr>
            <a:xfrm>
              <a:off x="2405963" y="3305293"/>
              <a:ext cx="1477799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value2</a:t>
              </a:r>
              <a:endParaRPr lang="ko-KR" altLang="en-US" sz="1050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6EFA582-27BE-8B4B-A539-98F1D4A5BF26}"/>
              </a:ext>
            </a:extLst>
          </p:cNvPr>
          <p:cNvGrpSpPr/>
          <p:nvPr/>
        </p:nvGrpSpPr>
        <p:grpSpPr>
          <a:xfrm>
            <a:off x="5165955" y="2495414"/>
            <a:ext cx="1527415" cy="369333"/>
            <a:chOff x="1815865" y="3244333"/>
            <a:chExt cx="2727864" cy="369333"/>
          </a:xfrm>
        </p:grpSpPr>
        <p:sp>
          <p:nvSpPr>
            <p:cNvPr id="43" name="Rectangle: Rounded Corners 30">
              <a:extLst>
                <a:ext uri="{FF2B5EF4-FFF2-40B4-BE49-F238E27FC236}">
                  <a16:creationId xmlns:a16="http://schemas.microsoft.com/office/drawing/2014/main" id="{1A5B699D-4F2A-B749-8700-B7CDC07573D2}"/>
                </a:ext>
              </a:extLst>
            </p:cNvPr>
            <p:cNvSpPr/>
            <p:nvPr/>
          </p:nvSpPr>
          <p:spPr>
            <a:xfrm>
              <a:off x="1815865" y="3244333"/>
              <a:ext cx="2727864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12569EA-A8C1-AF44-98AD-7C67D756C010}"/>
                </a:ext>
              </a:extLst>
            </p:cNvPr>
            <p:cNvSpPr/>
            <p:nvPr/>
          </p:nvSpPr>
          <p:spPr>
            <a:xfrm>
              <a:off x="2405963" y="3305293"/>
              <a:ext cx="1477799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value3</a:t>
              </a:r>
              <a:endParaRPr lang="ko-KR" altLang="en-US" sz="105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888B08A-4BD0-3245-BD08-A6E872CFD431}"/>
              </a:ext>
            </a:extLst>
          </p:cNvPr>
          <p:cNvGrpSpPr/>
          <p:nvPr/>
        </p:nvGrpSpPr>
        <p:grpSpPr>
          <a:xfrm>
            <a:off x="6814152" y="2487782"/>
            <a:ext cx="1527415" cy="369333"/>
            <a:chOff x="1815865" y="3244333"/>
            <a:chExt cx="2727864" cy="369333"/>
          </a:xfrm>
        </p:grpSpPr>
        <p:sp>
          <p:nvSpPr>
            <p:cNvPr id="48" name="Rectangle: Rounded Corners 30">
              <a:extLst>
                <a:ext uri="{FF2B5EF4-FFF2-40B4-BE49-F238E27FC236}">
                  <a16:creationId xmlns:a16="http://schemas.microsoft.com/office/drawing/2014/main" id="{2ADDBB2D-A434-C049-A64E-B39B622EB88F}"/>
                </a:ext>
              </a:extLst>
            </p:cNvPr>
            <p:cNvSpPr/>
            <p:nvPr/>
          </p:nvSpPr>
          <p:spPr>
            <a:xfrm>
              <a:off x="1815865" y="3244333"/>
              <a:ext cx="2727864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8CEC77F-139F-4D4A-B0DB-F364F42DD022}"/>
                </a:ext>
              </a:extLst>
            </p:cNvPr>
            <p:cNvSpPr/>
            <p:nvPr/>
          </p:nvSpPr>
          <p:spPr>
            <a:xfrm>
              <a:off x="2405963" y="3305293"/>
              <a:ext cx="1477799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value4</a:t>
              </a:r>
              <a:endParaRPr lang="ko-KR" altLang="en-US" sz="1050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3D1708DE-0A5A-354A-A975-8C8FD2E64A58}"/>
              </a:ext>
            </a:extLst>
          </p:cNvPr>
          <p:cNvGrpSpPr/>
          <p:nvPr/>
        </p:nvGrpSpPr>
        <p:grpSpPr>
          <a:xfrm>
            <a:off x="5165955" y="3525154"/>
            <a:ext cx="3195173" cy="369333"/>
            <a:chOff x="1870472" y="3754715"/>
            <a:chExt cx="3195173" cy="369333"/>
          </a:xfrm>
        </p:grpSpPr>
        <p:sp>
          <p:nvSpPr>
            <p:cNvPr id="52" name="Rectangle: Rounded Corners 30">
              <a:extLst>
                <a:ext uri="{FF2B5EF4-FFF2-40B4-BE49-F238E27FC236}">
                  <a16:creationId xmlns:a16="http://schemas.microsoft.com/office/drawing/2014/main" id="{17F56C8B-1ECB-0F49-A9F5-E3A05013DEAD}"/>
                </a:ext>
              </a:extLst>
            </p:cNvPr>
            <p:cNvSpPr/>
            <p:nvPr/>
          </p:nvSpPr>
          <p:spPr>
            <a:xfrm>
              <a:off x="1870472" y="3754715"/>
              <a:ext cx="319517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D840A00-7ECF-B143-BF2F-FE5A19444135}"/>
                </a:ext>
              </a:extLst>
            </p:cNvPr>
            <p:cNvSpPr/>
            <p:nvPr/>
          </p:nvSpPr>
          <p:spPr>
            <a:xfrm>
              <a:off x="2680146" y="3812423"/>
              <a:ext cx="1730961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 err="1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methodB</a:t>
              </a:r>
              <a:endParaRPr lang="ko-KR" altLang="en-US" sz="1050" dirty="0"/>
            </a:p>
          </p:txBody>
        </p:sp>
      </p:grp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6CF22CC-AB3C-1040-B47B-344EDC53774D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2110303" y="2867998"/>
            <a:ext cx="787913" cy="648178"/>
          </a:xfrm>
          <a:prstGeom prst="straightConnector1">
            <a:avLst/>
          </a:prstGeom>
          <a:ln w="12700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436EFB42-233E-9746-A665-BBD10BC5E661}"/>
              </a:ext>
            </a:extLst>
          </p:cNvPr>
          <p:cNvCxnSpPr>
            <a:cxnSpLocks/>
            <a:stCxn id="31" idx="2"/>
            <a:endCxn id="26" idx="0"/>
          </p:cNvCxnSpPr>
          <p:nvPr/>
        </p:nvCxnSpPr>
        <p:spPr>
          <a:xfrm flipH="1">
            <a:off x="2898216" y="2867998"/>
            <a:ext cx="833880" cy="648178"/>
          </a:xfrm>
          <a:prstGeom prst="straightConnector1">
            <a:avLst/>
          </a:prstGeom>
          <a:ln w="12700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53E40F9-159C-FD45-96E8-7A8800DBFA00}"/>
              </a:ext>
            </a:extLst>
          </p:cNvPr>
          <p:cNvCxnSpPr>
            <a:cxnSpLocks/>
            <a:stCxn id="43" idx="2"/>
            <a:endCxn id="52" idx="0"/>
          </p:cNvCxnSpPr>
          <p:nvPr/>
        </p:nvCxnSpPr>
        <p:spPr>
          <a:xfrm>
            <a:off x="5929663" y="2864747"/>
            <a:ext cx="833879" cy="660407"/>
          </a:xfrm>
          <a:prstGeom prst="straightConnector1">
            <a:avLst/>
          </a:prstGeom>
          <a:ln w="12700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5D9CEFEB-FD54-5B40-890D-E5224422EFD7}"/>
              </a:ext>
            </a:extLst>
          </p:cNvPr>
          <p:cNvCxnSpPr>
            <a:cxnSpLocks/>
            <a:stCxn id="48" idx="2"/>
            <a:endCxn id="52" idx="0"/>
          </p:cNvCxnSpPr>
          <p:nvPr/>
        </p:nvCxnSpPr>
        <p:spPr>
          <a:xfrm flipH="1">
            <a:off x="6763542" y="2857115"/>
            <a:ext cx="814318" cy="668039"/>
          </a:xfrm>
          <a:prstGeom prst="straightConnector1">
            <a:avLst/>
          </a:prstGeom>
          <a:ln w="12700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1A37B1B-7562-3644-9437-F2401E00F0B0}"/>
              </a:ext>
            </a:extLst>
          </p:cNvPr>
          <p:cNvSpPr/>
          <p:nvPr/>
        </p:nvSpPr>
        <p:spPr>
          <a:xfrm>
            <a:off x="5885618" y="2013729"/>
            <a:ext cx="161550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50" b="1" dirty="0" err="1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HighCohesionB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811514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30">
            <a:extLst>
              <a:ext uri="{FF2B5EF4-FFF2-40B4-BE49-F238E27FC236}">
                <a16:creationId xmlns:a16="http://schemas.microsoft.com/office/drawing/2014/main" id="{0C830336-6453-264D-BE79-F77669B2D6DA}"/>
              </a:ext>
            </a:extLst>
          </p:cNvPr>
          <p:cNvSpPr/>
          <p:nvPr/>
        </p:nvSpPr>
        <p:spPr>
          <a:xfrm>
            <a:off x="1126434" y="1909352"/>
            <a:ext cx="6029739" cy="2172318"/>
          </a:xfrm>
          <a:prstGeom prst="roundRect">
            <a:avLst>
              <a:gd name="adj" fmla="val 3817"/>
            </a:avLst>
          </a:prstGeom>
          <a:gradFill flip="none" rotWithShape="1">
            <a:gsLst>
              <a:gs pos="0">
                <a:schemeClr val="bg1"/>
              </a:gs>
              <a:gs pos="21000">
                <a:schemeClr val="bg1"/>
              </a:gs>
              <a:gs pos="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2700000" scaled="1"/>
            <a:tileRect/>
          </a:gra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3A50011-3F01-A640-84D5-1FB44BD88481}"/>
              </a:ext>
            </a:extLst>
          </p:cNvPr>
          <p:cNvSpPr/>
          <p:nvPr/>
        </p:nvSpPr>
        <p:spPr>
          <a:xfrm>
            <a:off x="2847606" y="2007801"/>
            <a:ext cx="271767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50" b="1" dirty="0" err="1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UserApplicationService</a:t>
            </a:r>
            <a:endParaRPr lang="ko-KR" altLang="en-US" sz="1050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B5F2791-F98D-5C48-8608-DD99063181BF}"/>
              </a:ext>
            </a:extLst>
          </p:cNvPr>
          <p:cNvGrpSpPr/>
          <p:nvPr/>
        </p:nvGrpSpPr>
        <p:grpSpPr>
          <a:xfrm>
            <a:off x="1276279" y="2495413"/>
            <a:ext cx="1528840" cy="369333"/>
            <a:chOff x="1780928" y="3149526"/>
            <a:chExt cx="2730409" cy="369333"/>
          </a:xfrm>
        </p:grpSpPr>
        <p:sp>
          <p:nvSpPr>
            <p:cNvPr id="28" name="Rectangle: Rounded Corners 30">
              <a:extLst>
                <a:ext uri="{FF2B5EF4-FFF2-40B4-BE49-F238E27FC236}">
                  <a16:creationId xmlns:a16="http://schemas.microsoft.com/office/drawing/2014/main" id="{93039715-56CF-D741-9CB8-0713D6FC3388}"/>
                </a:ext>
              </a:extLst>
            </p:cNvPr>
            <p:cNvSpPr/>
            <p:nvPr/>
          </p:nvSpPr>
          <p:spPr>
            <a:xfrm>
              <a:off x="1783473" y="3149526"/>
              <a:ext cx="2727864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1E5F779-FA5B-8048-A279-320BF5DC7724}"/>
                </a:ext>
              </a:extLst>
            </p:cNvPr>
            <p:cNvSpPr/>
            <p:nvPr/>
          </p:nvSpPr>
          <p:spPr>
            <a:xfrm>
              <a:off x="1780928" y="3195163"/>
              <a:ext cx="2727864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 err="1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userService</a:t>
              </a:r>
              <a:endParaRPr lang="ko-KR" altLang="en-US" sz="1050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9B0FBEA-FFAA-F84D-AF00-51C265508919}"/>
              </a:ext>
            </a:extLst>
          </p:cNvPr>
          <p:cNvGrpSpPr/>
          <p:nvPr/>
        </p:nvGrpSpPr>
        <p:grpSpPr>
          <a:xfrm>
            <a:off x="1300629" y="3516176"/>
            <a:ext cx="2695771" cy="369333"/>
            <a:chOff x="1870472" y="3754715"/>
            <a:chExt cx="3195173" cy="369333"/>
          </a:xfrm>
        </p:grpSpPr>
        <p:sp>
          <p:nvSpPr>
            <p:cNvPr id="26" name="Rectangle: Rounded Corners 30">
              <a:extLst>
                <a:ext uri="{FF2B5EF4-FFF2-40B4-BE49-F238E27FC236}">
                  <a16:creationId xmlns:a16="http://schemas.microsoft.com/office/drawing/2014/main" id="{21BEC704-BB2A-544C-AFC7-76629DB886EA}"/>
                </a:ext>
              </a:extLst>
            </p:cNvPr>
            <p:cNvSpPr/>
            <p:nvPr/>
          </p:nvSpPr>
          <p:spPr>
            <a:xfrm>
              <a:off x="1870472" y="3754715"/>
              <a:ext cx="319517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47E2E63-76C5-2144-AF32-66B26213EE5B}"/>
                </a:ext>
              </a:extLst>
            </p:cNvPr>
            <p:cNvSpPr/>
            <p:nvPr/>
          </p:nvSpPr>
          <p:spPr>
            <a:xfrm>
              <a:off x="2680146" y="3812423"/>
              <a:ext cx="1730961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register</a:t>
              </a:r>
              <a:endParaRPr lang="ko-KR" altLang="en-US" sz="1050" dirty="0"/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68E5CC2-777E-4246-A7C0-FF5A83A03F0A}"/>
              </a:ext>
            </a:extLst>
          </p:cNvPr>
          <p:cNvSpPr/>
          <p:nvPr/>
        </p:nvSpPr>
        <p:spPr>
          <a:xfrm>
            <a:off x="5049819" y="2495414"/>
            <a:ext cx="1527415" cy="369333"/>
          </a:xfrm>
          <a:prstGeom prst="roundRect">
            <a:avLst>
              <a:gd name="adj" fmla="val 3817"/>
            </a:avLst>
          </a:prstGeom>
          <a:gradFill flip="none" rotWithShape="1">
            <a:gsLst>
              <a:gs pos="0">
                <a:schemeClr val="bg1"/>
              </a:gs>
              <a:gs pos="21000">
                <a:schemeClr val="bg1"/>
              </a:gs>
              <a:gs pos="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2700000" scaled="1"/>
            <a:tileRect/>
          </a:gra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6EF21CC-BCE8-B14E-A92C-0A5ED0C19085}"/>
              </a:ext>
            </a:extLst>
          </p:cNvPr>
          <p:cNvSpPr/>
          <p:nvPr/>
        </p:nvSpPr>
        <p:spPr>
          <a:xfrm>
            <a:off x="5049819" y="2555389"/>
            <a:ext cx="15274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50" b="1" dirty="0" err="1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userRepository</a:t>
            </a:r>
            <a:endParaRPr lang="ko-KR" altLang="en-US" sz="1050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6CF22CC-AB3C-1040-B47B-344EDC53774D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2110303" y="2867998"/>
            <a:ext cx="538212" cy="648178"/>
          </a:xfrm>
          <a:prstGeom prst="straightConnector1">
            <a:avLst/>
          </a:prstGeom>
          <a:ln w="12700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436EFB42-233E-9746-A665-BBD10BC5E661}"/>
              </a:ext>
            </a:extLst>
          </p:cNvPr>
          <p:cNvCxnSpPr>
            <a:cxnSpLocks/>
            <a:stCxn id="31" idx="2"/>
            <a:endCxn id="26" idx="0"/>
          </p:cNvCxnSpPr>
          <p:nvPr/>
        </p:nvCxnSpPr>
        <p:spPr>
          <a:xfrm flipH="1">
            <a:off x="2648515" y="2864747"/>
            <a:ext cx="3165012" cy="651429"/>
          </a:xfrm>
          <a:prstGeom prst="straightConnector1">
            <a:avLst/>
          </a:prstGeom>
          <a:ln w="12700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1FB4786-216E-6D45-91BB-5FE169F44B3C}"/>
              </a:ext>
            </a:extLst>
          </p:cNvPr>
          <p:cNvGrpSpPr/>
          <p:nvPr/>
        </p:nvGrpSpPr>
        <p:grpSpPr>
          <a:xfrm>
            <a:off x="4170595" y="3516176"/>
            <a:ext cx="2865842" cy="369333"/>
            <a:chOff x="1870472" y="3754715"/>
            <a:chExt cx="3195173" cy="369333"/>
          </a:xfrm>
        </p:grpSpPr>
        <p:sp>
          <p:nvSpPr>
            <p:cNvPr id="37" name="Rectangle: Rounded Corners 30">
              <a:extLst>
                <a:ext uri="{FF2B5EF4-FFF2-40B4-BE49-F238E27FC236}">
                  <a16:creationId xmlns:a16="http://schemas.microsoft.com/office/drawing/2014/main" id="{C7D75697-4E85-6C4B-9A72-E79DB3C11846}"/>
                </a:ext>
              </a:extLst>
            </p:cNvPr>
            <p:cNvSpPr/>
            <p:nvPr/>
          </p:nvSpPr>
          <p:spPr>
            <a:xfrm>
              <a:off x="1870472" y="3754715"/>
              <a:ext cx="319517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2590A82-7322-224C-A3FF-3A4210F8A4BD}"/>
                </a:ext>
              </a:extLst>
            </p:cNvPr>
            <p:cNvSpPr/>
            <p:nvPr/>
          </p:nvSpPr>
          <p:spPr>
            <a:xfrm>
              <a:off x="2680146" y="3812423"/>
              <a:ext cx="1730961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delete</a:t>
              </a:r>
              <a:endParaRPr lang="ko-KR" altLang="en-US" sz="1050" dirty="0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668438F-3A83-FB42-B6E0-F1FF84782C09}"/>
              </a:ext>
            </a:extLst>
          </p:cNvPr>
          <p:cNvCxnSpPr>
            <a:cxnSpLocks/>
            <a:endCxn id="37" idx="0"/>
          </p:cNvCxnSpPr>
          <p:nvPr/>
        </p:nvCxnSpPr>
        <p:spPr>
          <a:xfrm flipH="1">
            <a:off x="5603516" y="2864746"/>
            <a:ext cx="210012" cy="651430"/>
          </a:xfrm>
          <a:prstGeom prst="straightConnector1">
            <a:avLst/>
          </a:prstGeom>
          <a:ln w="12700">
            <a:solidFill>
              <a:srgbClr val="5DA2C5"/>
            </a:solidFill>
            <a:prstDash val="solid"/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018A7C1-4F3A-2B4C-8284-F4B08C47DAA1}"/>
              </a:ext>
            </a:extLst>
          </p:cNvPr>
          <p:cNvCxnSpPr>
            <a:cxnSpLocks/>
            <a:stCxn id="28" idx="2"/>
            <a:endCxn id="37" idx="0"/>
          </p:cNvCxnSpPr>
          <p:nvPr/>
        </p:nvCxnSpPr>
        <p:spPr>
          <a:xfrm>
            <a:off x="2041412" y="2864746"/>
            <a:ext cx="3562104" cy="651430"/>
          </a:xfrm>
          <a:prstGeom prst="straightConnector1">
            <a:avLst/>
          </a:prstGeom>
          <a:ln w="12700">
            <a:solidFill>
              <a:srgbClr val="5DA2C5"/>
            </a:solidFill>
            <a:prstDash val="dash"/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FF885F3-3D4A-6240-A54C-60B2491C6046}"/>
              </a:ext>
            </a:extLst>
          </p:cNvPr>
          <p:cNvGrpSpPr/>
          <p:nvPr/>
        </p:nvGrpSpPr>
        <p:grpSpPr>
          <a:xfrm>
            <a:off x="3327654" y="2340618"/>
            <a:ext cx="1353384" cy="654779"/>
            <a:chOff x="2662200" y="2613928"/>
            <a:chExt cx="1353384" cy="654779"/>
          </a:xfrm>
        </p:grpSpPr>
        <p:sp>
          <p:nvSpPr>
            <p:cNvPr id="42" name="사각형 설명선[R] 41">
              <a:extLst>
                <a:ext uri="{FF2B5EF4-FFF2-40B4-BE49-F238E27FC236}">
                  <a16:creationId xmlns:a16="http://schemas.microsoft.com/office/drawing/2014/main" id="{5F519A13-CED2-A646-A3CE-BAB11856EFD2}"/>
                </a:ext>
              </a:extLst>
            </p:cNvPr>
            <p:cNvSpPr/>
            <p:nvPr/>
          </p:nvSpPr>
          <p:spPr>
            <a:xfrm>
              <a:off x="2662200" y="2613928"/>
              <a:ext cx="1353384" cy="654779"/>
            </a:xfrm>
            <a:prstGeom prst="wedgeRectCallout">
              <a:avLst>
                <a:gd name="adj1" fmla="val -29628"/>
                <a:gd name="adj2" fmla="val 75115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 altLang="en-US" dirty="0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79B08F3-E6BA-054E-939C-585EA6643CAD}"/>
                </a:ext>
              </a:extLst>
            </p:cNvPr>
            <p:cNvSpPr/>
            <p:nvPr/>
          </p:nvSpPr>
          <p:spPr>
            <a:xfrm>
              <a:off x="2776067" y="2691626"/>
              <a:ext cx="1129568" cy="577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dirty="0">
                  <a:latin typeface="SHeadG" panose="02030600000101010101" pitchFamily="18" charset="-127"/>
                  <a:ea typeface="SHeadG" panose="02030600000101010101" pitchFamily="18" charset="-127"/>
                </a:rPr>
                <a:t>delete</a:t>
              </a:r>
              <a:r>
                <a:rPr kumimoji="1" lang="ko-KR" altLang="en-US" sz="1050" dirty="0">
                  <a:latin typeface="SHeadG" panose="02030600000101010101" pitchFamily="18" charset="-127"/>
                  <a:ea typeface="SHeadG" panose="02030600000101010101" pitchFamily="18" charset="-127"/>
                </a:rPr>
                <a:t>메서드는 </a:t>
              </a:r>
              <a:r>
                <a:rPr kumimoji="1" lang="en-US" altLang="ko-KR" sz="1050" dirty="0" err="1">
                  <a:latin typeface="SHeadG" panose="02030600000101010101" pitchFamily="18" charset="-127"/>
                  <a:ea typeface="SHeadG" panose="02030600000101010101" pitchFamily="18" charset="-127"/>
                </a:rPr>
                <a:t>userService</a:t>
              </a:r>
              <a:r>
                <a:rPr kumimoji="1" lang="ko-KR" altLang="en-US" sz="1050" dirty="0" err="1">
                  <a:latin typeface="SHeadG" panose="02030600000101010101" pitchFamily="18" charset="-127"/>
                  <a:ea typeface="SHeadG" panose="02030600000101010101" pitchFamily="18" charset="-127"/>
                </a:rPr>
                <a:t>를</a:t>
              </a:r>
              <a:r>
                <a:rPr kumimoji="1" lang="ko-KR" altLang="en-US" sz="1050" dirty="0">
                  <a:latin typeface="SHeadG" panose="02030600000101010101" pitchFamily="18" charset="-127"/>
                  <a:ea typeface="SHeadG" panose="02030600000101010101" pitchFamily="18" charset="-127"/>
                </a:rPr>
                <a:t> 사용하지 않음</a:t>
              </a:r>
              <a:endParaRPr lang="ko-KR" alt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156951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30">
            <a:extLst>
              <a:ext uri="{FF2B5EF4-FFF2-40B4-BE49-F238E27FC236}">
                <a16:creationId xmlns:a16="http://schemas.microsoft.com/office/drawing/2014/main" id="{0C830336-6453-264D-BE79-F77669B2D6DA}"/>
              </a:ext>
            </a:extLst>
          </p:cNvPr>
          <p:cNvSpPr/>
          <p:nvPr/>
        </p:nvSpPr>
        <p:spPr>
          <a:xfrm>
            <a:off x="1126434" y="1909352"/>
            <a:ext cx="3511827" cy="2172318"/>
          </a:xfrm>
          <a:prstGeom prst="roundRect">
            <a:avLst>
              <a:gd name="adj" fmla="val 3817"/>
            </a:avLst>
          </a:prstGeom>
          <a:gradFill flip="none" rotWithShape="1">
            <a:gsLst>
              <a:gs pos="0">
                <a:schemeClr val="bg1"/>
              </a:gs>
              <a:gs pos="21000">
                <a:schemeClr val="bg1"/>
              </a:gs>
              <a:gs pos="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2700000" scaled="1"/>
            <a:tileRect/>
          </a:gra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3A50011-3F01-A640-84D5-1FB44BD88481}"/>
              </a:ext>
            </a:extLst>
          </p:cNvPr>
          <p:cNvSpPr/>
          <p:nvPr/>
        </p:nvSpPr>
        <p:spPr>
          <a:xfrm>
            <a:off x="1532666" y="2012997"/>
            <a:ext cx="271767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50" b="1" dirty="0" err="1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UserRegisterService</a:t>
            </a:r>
            <a:endParaRPr lang="ko-KR" altLang="en-US" sz="1050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B5F2791-F98D-5C48-8608-DD99063181BF}"/>
              </a:ext>
            </a:extLst>
          </p:cNvPr>
          <p:cNvGrpSpPr/>
          <p:nvPr/>
        </p:nvGrpSpPr>
        <p:grpSpPr>
          <a:xfrm>
            <a:off x="1276279" y="2495413"/>
            <a:ext cx="1528840" cy="369333"/>
            <a:chOff x="1780928" y="3149526"/>
            <a:chExt cx="2730409" cy="369333"/>
          </a:xfrm>
        </p:grpSpPr>
        <p:sp>
          <p:nvSpPr>
            <p:cNvPr id="28" name="Rectangle: Rounded Corners 30">
              <a:extLst>
                <a:ext uri="{FF2B5EF4-FFF2-40B4-BE49-F238E27FC236}">
                  <a16:creationId xmlns:a16="http://schemas.microsoft.com/office/drawing/2014/main" id="{93039715-56CF-D741-9CB8-0713D6FC3388}"/>
                </a:ext>
              </a:extLst>
            </p:cNvPr>
            <p:cNvSpPr/>
            <p:nvPr/>
          </p:nvSpPr>
          <p:spPr>
            <a:xfrm>
              <a:off x="1783473" y="3149526"/>
              <a:ext cx="2727864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1E5F779-FA5B-8048-A279-320BF5DC7724}"/>
                </a:ext>
              </a:extLst>
            </p:cNvPr>
            <p:cNvSpPr/>
            <p:nvPr/>
          </p:nvSpPr>
          <p:spPr>
            <a:xfrm>
              <a:off x="1780928" y="3195163"/>
              <a:ext cx="2727864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 err="1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userRepository</a:t>
              </a:r>
              <a:endParaRPr lang="ko-KR" altLang="en-US" sz="1050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9B0FBEA-FFAA-F84D-AF00-51C265508919}"/>
              </a:ext>
            </a:extLst>
          </p:cNvPr>
          <p:cNvGrpSpPr/>
          <p:nvPr/>
        </p:nvGrpSpPr>
        <p:grpSpPr>
          <a:xfrm>
            <a:off x="1300629" y="3516176"/>
            <a:ext cx="3181750" cy="369333"/>
            <a:chOff x="1870472" y="3754715"/>
            <a:chExt cx="3195173" cy="369333"/>
          </a:xfrm>
        </p:grpSpPr>
        <p:sp>
          <p:nvSpPr>
            <p:cNvPr id="26" name="Rectangle: Rounded Corners 30">
              <a:extLst>
                <a:ext uri="{FF2B5EF4-FFF2-40B4-BE49-F238E27FC236}">
                  <a16:creationId xmlns:a16="http://schemas.microsoft.com/office/drawing/2014/main" id="{21BEC704-BB2A-544C-AFC7-76629DB886EA}"/>
                </a:ext>
              </a:extLst>
            </p:cNvPr>
            <p:cNvSpPr/>
            <p:nvPr/>
          </p:nvSpPr>
          <p:spPr>
            <a:xfrm>
              <a:off x="1870472" y="3754715"/>
              <a:ext cx="319517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47E2E63-76C5-2144-AF32-66B26213EE5B}"/>
                </a:ext>
              </a:extLst>
            </p:cNvPr>
            <p:cNvSpPr/>
            <p:nvPr/>
          </p:nvSpPr>
          <p:spPr>
            <a:xfrm>
              <a:off x="2680146" y="3812423"/>
              <a:ext cx="1730961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handle</a:t>
              </a:r>
              <a:endParaRPr lang="ko-KR" altLang="en-US" sz="1050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78E67CE-9AA2-C04A-B70C-9A9D00899E9A}"/>
              </a:ext>
            </a:extLst>
          </p:cNvPr>
          <p:cNvGrpSpPr/>
          <p:nvPr/>
        </p:nvGrpSpPr>
        <p:grpSpPr>
          <a:xfrm>
            <a:off x="2954964" y="2495413"/>
            <a:ext cx="1527415" cy="369333"/>
            <a:chOff x="5049819" y="2495414"/>
            <a:chExt cx="1527415" cy="369333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868E5CC2-777E-4246-A7C0-FF5A83A03F0A}"/>
                </a:ext>
              </a:extLst>
            </p:cNvPr>
            <p:cNvSpPr/>
            <p:nvPr/>
          </p:nvSpPr>
          <p:spPr>
            <a:xfrm>
              <a:off x="5049819" y="2495414"/>
              <a:ext cx="1527415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6EF21CC-BCE8-B14E-A92C-0A5ED0C19085}"/>
                </a:ext>
              </a:extLst>
            </p:cNvPr>
            <p:cNvSpPr/>
            <p:nvPr/>
          </p:nvSpPr>
          <p:spPr>
            <a:xfrm>
              <a:off x="5049819" y="2555389"/>
              <a:ext cx="1527415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 err="1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userService</a:t>
              </a:r>
              <a:endParaRPr lang="ko-KR" altLang="en-US" sz="1050" dirty="0"/>
            </a:p>
          </p:txBody>
        </p:sp>
      </p:grp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6CF22CC-AB3C-1040-B47B-344EDC53774D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2110303" y="2867998"/>
            <a:ext cx="781201" cy="648178"/>
          </a:xfrm>
          <a:prstGeom prst="straightConnector1">
            <a:avLst/>
          </a:prstGeom>
          <a:ln w="12700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436EFB42-233E-9746-A665-BBD10BC5E661}"/>
              </a:ext>
            </a:extLst>
          </p:cNvPr>
          <p:cNvCxnSpPr>
            <a:cxnSpLocks/>
            <a:stCxn id="31" idx="2"/>
            <a:endCxn id="26" idx="0"/>
          </p:cNvCxnSpPr>
          <p:nvPr/>
        </p:nvCxnSpPr>
        <p:spPr>
          <a:xfrm flipH="1">
            <a:off x="2891504" y="2864746"/>
            <a:ext cx="827168" cy="651430"/>
          </a:xfrm>
          <a:prstGeom prst="straightConnector1">
            <a:avLst/>
          </a:prstGeom>
          <a:ln w="12700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30">
            <a:extLst>
              <a:ext uri="{FF2B5EF4-FFF2-40B4-BE49-F238E27FC236}">
                <a16:creationId xmlns:a16="http://schemas.microsoft.com/office/drawing/2014/main" id="{4E8F5E21-3D07-0141-84D8-D57B9BC81BDE}"/>
              </a:ext>
            </a:extLst>
          </p:cNvPr>
          <p:cNvSpPr/>
          <p:nvPr/>
        </p:nvSpPr>
        <p:spPr>
          <a:xfrm>
            <a:off x="4812456" y="1909352"/>
            <a:ext cx="3511827" cy="2172318"/>
          </a:xfrm>
          <a:prstGeom prst="roundRect">
            <a:avLst>
              <a:gd name="adj" fmla="val 3817"/>
            </a:avLst>
          </a:prstGeom>
          <a:gradFill flip="none" rotWithShape="1">
            <a:gsLst>
              <a:gs pos="0">
                <a:schemeClr val="bg1"/>
              </a:gs>
              <a:gs pos="21000">
                <a:schemeClr val="bg1"/>
              </a:gs>
              <a:gs pos="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2700000" scaled="1"/>
            <a:tileRect/>
          </a:gra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AFCA1D2-81EB-3048-9DAC-4A8D2616254A}"/>
              </a:ext>
            </a:extLst>
          </p:cNvPr>
          <p:cNvSpPr/>
          <p:nvPr/>
        </p:nvSpPr>
        <p:spPr>
          <a:xfrm>
            <a:off x="5218688" y="2012997"/>
            <a:ext cx="271767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50" b="1" dirty="0" err="1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UserDeleteService</a:t>
            </a:r>
            <a:endParaRPr lang="ko-KR" altLang="en-US" sz="1050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305A9F5-AB6B-F24C-B168-D301692696B4}"/>
              </a:ext>
            </a:extLst>
          </p:cNvPr>
          <p:cNvGrpSpPr/>
          <p:nvPr/>
        </p:nvGrpSpPr>
        <p:grpSpPr>
          <a:xfrm>
            <a:off x="4962301" y="2495413"/>
            <a:ext cx="1528840" cy="369333"/>
            <a:chOff x="1780928" y="3149526"/>
            <a:chExt cx="2730409" cy="369333"/>
          </a:xfrm>
        </p:grpSpPr>
        <p:sp>
          <p:nvSpPr>
            <p:cNvPr id="34" name="Rectangle: Rounded Corners 30">
              <a:extLst>
                <a:ext uri="{FF2B5EF4-FFF2-40B4-BE49-F238E27FC236}">
                  <a16:creationId xmlns:a16="http://schemas.microsoft.com/office/drawing/2014/main" id="{FFFB109B-80DE-A54F-BEA2-FCE5A2734658}"/>
                </a:ext>
              </a:extLst>
            </p:cNvPr>
            <p:cNvSpPr/>
            <p:nvPr/>
          </p:nvSpPr>
          <p:spPr>
            <a:xfrm>
              <a:off x="1783473" y="3149526"/>
              <a:ext cx="2727864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4EFF3A4-B4D2-7A49-88BA-C78B569D3F0E}"/>
                </a:ext>
              </a:extLst>
            </p:cNvPr>
            <p:cNvSpPr/>
            <p:nvPr/>
          </p:nvSpPr>
          <p:spPr>
            <a:xfrm>
              <a:off x="1780928" y="3195163"/>
              <a:ext cx="2727864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 err="1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userRepository</a:t>
              </a:r>
              <a:endParaRPr lang="ko-KR" altLang="en-US" sz="1050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E8F2DBB-94E5-AE47-B267-69FA96B41050}"/>
              </a:ext>
            </a:extLst>
          </p:cNvPr>
          <p:cNvGrpSpPr/>
          <p:nvPr/>
        </p:nvGrpSpPr>
        <p:grpSpPr>
          <a:xfrm>
            <a:off x="4986651" y="3516176"/>
            <a:ext cx="3181750" cy="369333"/>
            <a:chOff x="1870472" y="3754715"/>
            <a:chExt cx="3195173" cy="369333"/>
          </a:xfrm>
        </p:grpSpPr>
        <p:sp>
          <p:nvSpPr>
            <p:cNvPr id="44" name="Rectangle: Rounded Corners 30">
              <a:extLst>
                <a:ext uri="{FF2B5EF4-FFF2-40B4-BE49-F238E27FC236}">
                  <a16:creationId xmlns:a16="http://schemas.microsoft.com/office/drawing/2014/main" id="{65A6839F-C2A1-8847-96C3-73C8DB0C50F2}"/>
                </a:ext>
              </a:extLst>
            </p:cNvPr>
            <p:cNvSpPr/>
            <p:nvPr/>
          </p:nvSpPr>
          <p:spPr>
            <a:xfrm>
              <a:off x="1870472" y="3754715"/>
              <a:ext cx="319517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AE69297-4890-3E4A-87AC-2A0842997E1C}"/>
                </a:ext>
              </a:extLst>
            </p:cNvPr>
            <p:cNvSpPr/>
            <p:nvPr/>
          </p:nvSpPr>
          <p:spPr>
            <a:xfrm>
              <a:off x="2680146" y="3812423"/>
              <a:ext cx="1730961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handle</a:t>
              </a:r>
              <a:endParaRPr lang="ko-KR" altLang="en-US" sz="1050" dirty="0"/>
            </a:p>
          </p:txBody>
        </p:sp>
      </p:grp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ECCC099-C706-0349-861D-87B98B4BCFA1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5796325" y="2867998"/>
            <a:ext cx="781201" cy="648178"/>
          </a:xfrm>
          <a:prstGeom prst="straightConnector1">
            <a:avLst/>
          </a:prstGeom>
          <a:ln w="12700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545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4FFD0BE-E92B-BE42-86ED-07D4555FE97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52571" y="1496332"/>
            <a:ext cx="621393" cy="621393"/>
          </a:xfrm>
          <a:prstGeom prst="rect">
            <a:avLst/>
          </a:prstGeom>
        </p:spPr>
      </p:pic>
      <p:pic>
        <p:nvPicPr>
          <p:cNvPr id="9" name="그림 8" descr="앉아있는, 모니터, 사진, 컴퓨터이(가) 표시된 사진&#10;&#10;자동 생성된 설명">
            <a:extLst>
              <a:ext uri="{FF2B5EF4-FFF2-40B4-BE49-F238E27FC236}">
                <a16:creationId xmlns:a16="http://schemas.microsoft.com/office/drawing/2014/main" id="{A1D115E1-CFE1-6C49-A371-322628B7DD2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24918" y="1565729"/>
            <a:ext cx="482600" cy="482600"/>
          </a:xfrm>
          <a:prstGeom prst="rect">
            <a:avLst/>
          </a:prstGeom>
        </p:spPr>
      </p:pic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CD76E0F-FAB7-7647-B77D-DF27D54A7439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3907518" y="1807029"/>
            <a:ext cx="1393825" cy="0"/>
          </a:xfrm>
          <a:prstGeom prst="straightConnector1">
            <a:avLst/>
          </a:prstGeom>
          <a:ln w="12700">
            <a:solidFill>
              <a:srgbClr val="5DA2C5"/>
            </a:solidFill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 descr="앉아있는, 모니터, 사진, 컴퓨터이(가) 표시된 사진&#10;&#10;자동 생성된 설명">
            <a:extLst>
              <a:ext uri="{FF2B5EF4-FFF2-40B4-BE49-F238E27FC236}">
                <a16:creationId xmlns:a16="http://schemas.microsoft.com/office/drawing/2014/main" id="{BC96DFE6-EFFC-614C-B664-B2803D4CD84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73061" y="1565729"/>
            <a:ext cx="482600" cy="482600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33837D-9208-EC44-8D8F-D6D5EEE7C59E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2655661" y="1807029"/>
            <a:ext cx="762453" cy="0"/>
          </a:xfrm>
          <a:prstGeom prst="straightConnector1">
            <a:avLst/>
          </a:prstGeom>
          <a:ln w="12700">
            <a:solidFill>
              <a:srgbClr val="5DA2C5"/>
            </a:solidFill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709A6B7-2714-C749-A53E-AD4BBE5EF8E3}"/>
              </a:ext>
            </a:extLst>
          </p:cNvPr>
          <p:cNvSpPr/>
          <p:nvPr/>
        </p:nvSpPr>
        <p:spPr>
          <a:xfrm>
            <a:off x="1881416" y="2034769"/>
            <a:ext cx="112299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5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Application</a:t>
            </a:r>
            <a:endParaRPr lang="ko-KR" altLang="en-US" sz="105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D5238D9-2C6F-3248-97E3-0D104913CB02}"/>
              </a:ext>
            </a:extLst>
          </p:cNvPr>
          <p:cNvSpPr/>
          <p:nvPr/>
        </p:nvSpPr>
        <p:spPr>
          <a:xfrm>
            <a:off x="3080565" y="2076718"/>
            <a:ext cx="112299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5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Users</a:t>
            </a:r>
            <a:endParaRPr lang="ko-KR" altLang="en-US" sz="105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AB5218E-3163-8744-A7A4-A9ED68E7DD0C}"/>
              </a:ext>
            </a:extLst>
          </p:cNvPr>
          <p:cNvSpPr/>
          <p:nvPr/>
        </p:nvSpPr>
        <p:spPr>
          <a:xfrm>
            <a:off x="5688036" y="1680071"/>
            <a:ext cx="177205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050" b="1" dirty="0" err="1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UserRegisterService</a:t>
            </a:r>
            <a:endParaRPr lang="ko-KR" altLang="en-US" sz="1050" dirty="0"/>
          </a:p>
        </p:txBody>
      </p:sp>
      <p:pic>
        <p:nvPicPr>
          <p:cNvPr id="42" name="그림 41" descr="텍스트이(가) 표시된 사진&#10;&#10;자동 생성된 설명">
            <a:extLst>
              <a:ext uri="{FF2B5EF4-FFF2-40B4-BE49-F238E27FC236}">
                <a16:creationId xmlns:a16="http://schemas.microsoft.com/office/drawing/2014/main" id="{2433DC86-D0B1-4E44-B93D-9BEE3F3A017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52571" y="2175286"/>
            <a:ext cx="621393" cy="621393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4B698375-7311-3748-9D6B-3941E4F856DE}"/>
              </a:ext>
            </a:extLst>
          </p:cNvPr>
          <p:cNvSpPr/>
          <p:nvPr/>
        </p:nvSpPr>
        <p:spPr>
          <a:xfrm>
            <a:off x="5688036" y="2359025"/>
            <a:ext cx="177205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050" b="1" dirty="0" err="1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UserGetInfoService</a:t>
            </a:r>
            <a:endParaRPr lang="ko-KR" altLang="en-US" sz="1050" dirty="0"/>
          </a:p>
        </p:txBody>
      </p:sp>
      <p:pic>
        <p:nvPicPr>
          <p:cNvPr id="47" name="그림 46" descr="텍스트이(가) 표시된 사진&#10;&#10;자동 생성된 설명">
            <a:extLst>
              <a:ext uri="{FF2B5EF4-FFF2-40B4-BE49-F238E27FC236}">
                <a16:creationId xmlns:a16="http://schemas.microsoft.com/office/drawing/2014/main" id="{E2CE80CD-AEE4-9844-ACEC-E0D06ADE209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52571" y="2854240"/>
            <a:ext cx="621393" cy="621393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79048E12-F3AF-7547-9706-3F21D292BD09}"/>
              </a:ext>
            </a:extLst>
          </p:cNvPr>
          <p:cNvSpPr/>
          <p:nvPr/>
        </p:nvSpPr>
        <p:spPr>
          <a:xfrm>
            <a:off x="5688036" y="3037979"/>
            <a:ext cx="177205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050" b="1" dirty="0" err="1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UserUpdateInfoService</a:t>
            </a:r>
            <a:endParaRPr lang="ko-KR" altLang="en-US" sz="1050" dirty="0"/>
          </a:p>
        </p:txBody>
      </p:sp>
      <p:pic>
        <p:nvPicPr>
          <p:cNvPr id="49" name="그림 48" descr="텍스트이(가) 표시된 사진&#10;&#10;자동 생성된 설명">
            <a:extLst>
              <a:ext uri="{FF2B5EF4-FFF2-40B4-BE49-F238E27FC236}">
                <a16:creationId xmlns:a16="http://schemas.microsoft.com/office/drawing/2014/main" id="{30C0858B-CBEA-384E-A33B-086994D473D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52571" y="3533194"/>
            <a:ext cx="621393" cy="621393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CB47E51D-E275-5A4D-BF9B-A5C05A0EAA7A}"/>
              </a:ext>
            </a:extLst>
          </p:cNvPr>
          <p:cNvSpPr/>
          <p:nvPr/>
        </p:nvSpPr>
        <p:spPr>
          <a:xfrm>
            <a:off x="5688036" y="3716933"/>
            <a:ext cx="177205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050" b="1" dirty="0" err="1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UserDeleteService</a:t>
            </a:r>
            <a:endParaRPr lang="ko-KR" altLang="en-US" sz="1050" dirty="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81A2081-706D-E342-89D4-6B366A848D8B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3907518" y="1807029"/>
            <a:ext cx="1393825" cy="688705"/>
          </a:xfrm>
          <a:prstGeom prst="straightConnector1">
            <a:avLst/>
          </a:prstGeom>
          <a:ln w="12700">
            <a:solidFill>
              <a:srgbClr val="5DA2C5"/>
            </a:solidFill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168B809-D923-6440-B7C0-5B9510F762F0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3907518" y="1807029"/>
            <a:ext cx="1393825" cy="1357907"/>
          </a:xfrm>
          <a:prstGeom prst="straightConnector1">
            <a:avLst/>
          </a:prstGeom>
          <a:ln w="12700">
            <a:solidFill>
              <a:srgbClr val="5DA2C5"/>
            </a:solidFill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8204C6F-90F0-144E-AC97-6095F1D027A8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3907518" y="1807029"/>
            <a:ext cx="1393825" cy="2036861"/>
          </a:xfrm>
          <a:prstGeom prst="straightConnector1">
            <a:avLst/>
          </a:prstGeom>
          <a:ln w="12700">
            <a:solidFill>
              <a:srgbClr val="5DA2C5"/>
            </a:solidFill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427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>
            <a:extLst>
              <a:ext uri="{FF2B5EF4-FFF2-40B4-BE49-F238E27FC236}">
                <a16:creationId xmlns:a16="http://schemas.microsoft.com/office/drawing/2014/main" id="{4E8F2DBB-94E5-AE47-B267-69FA96B41050}"/>
              </a:ext>
            </a:extLst>
          </p:cNvPr>
          <p:cNvGrpSpPr/>
          <p:nvPr/>
        </p:nvGrpSpPr>
        <p:grpSpPr>
          <a:xfrm>
            <a:off x="1078679" y="1447891"/>
            <a:ext cx="1142007" cy="369333"/>
            <a:chOff x="1870472" y="3754715"/>
            <a:chExt cx="3195173" cy="369333"/>
          </a:xfrm>
        </p:grpSpPr>
        <p:sp>
          <p:nvSpPr>
            <p:cNvPr id="44" name="Rectangle: Rounded Corners 30">
              <a:extLst>
                <a:ext uri="{FF2B5EF4-FFF2-40B4-BE49-F238E27FC236}">
                  <a16:creationId xmlns:a16="http://schemas.microsoft.com/office/drawing/2014/main" id="{65A6839F-C2A1-8847-96C3-73C8DB0C50F2}"/>
                </a:ext>
              </a:extLst>
            </p:cNvPr>
            <p:cNvSpPr/>
            <p:nvPr/>
          </p:nvSpPr>
          <p:spPr>
            <a:xfrm>
              <a:off x="1870472" y="3754715"/>
              <a:ext cx="319517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AE69297-4890-3E4A-87AC-2A0842997E1C}"/>
                </a:ext>
              </a:extLst>
            </p:cNvPr>
            <p:cNvSpPr/>
            <p:nvPr/>
          </p:nvSpPr>
          <p:spPr>
            <a:xfrm>
              <a:off x="2680146" y="3812423"/>
              <a:ext cx="1730961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client</a:t>
              </a:r>
              <a:endParaRPr lang="ko-KR" altLang="en-US" sz="1050" dirty="0"/>
            </a:p>
          </p:txBody>
        </p:sp>
      </p:grp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ECCC099-C706-0349-861D-87B98B4BCFA1}"/>
              </a:ext>
            </a:extLst>
          </p:cNvPr>
          <p:cNvCxnSpPr>
            <a:cxnSpLocks/>
            <a:stCxn id="37" idx="1"/>
            <a:endCxn id="44" idx="3"/>
          </p:cNvCxnSpPr>
          <p:nvPr/>
        </p:nvCxnSpPr>
        <p:spPr>
          <a:xfrm flipH="1">
            <a:off x="2220686" y="1632557"/>
            <a:ext cx="3551231" cy="1"/>
          </a:xfrm>
          <a:prstGeom prst="straightConnector1">
            <a:avLst/>
          </a:prstGeom>
          <a:ln w="12700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94A4E9F-CA0C-ED4B-937F-85E623AE0A4F}"/>
              </a:ext>
            </a:extLst>
          </p:cNvPr>
          <p:cNvGrpSpPr/>
          <p:nvPr/>
        </p:nvGrpSpPr>
        <p:grpSpPr>
          <a:xfrm>
            <a:off x="5771917" y="1447890"/>
            <a:ext cx="2350321" cy="369333"/>
            <a:chOff x="1870472" y="3754715"/>
            <a:chExt cx="3195173" cy="369333"/>
          </a:xfrm>
        </p:grpSpPr>
        <p:sp>
          <p:nvSpPr>
            <p:cNvPr id="37" name="Rectangle: Rounded Corners 30">
              <a:extLst>
                <a:ext uri="{FF2B5EF4-FFF2-40B4-BE49-F238E27FC236}">
                  <a16:creationId xmlns:a16="http://schemas.microsoft.com/office/drawing/2014/main" id="{3B7ED38C-70A1-2C41-85C2-ADC952155D86}"/>
                </a:ext>
              </a:extLst>
            </p:cNvPr>
            <p:cNvSpPr/>
            <p:nvPr/>
          </p:nvSpPr>
          <p:spPr>
            <a:xfrm>
              <a:off x="1870472" y="3754715"/>
              <a:ext cx="319517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686FACE-15DE-A94B-A9C9-7F99E0EDC339}"/>
                </a:ext>
              </a:extLst>
            </p:cNvPr>
            <p:cNvSpPr/>
            <p:nvPr/>
          </p:nvSpPr>
          <p:spPr>
            <a:xfrm>
              <a:off x="1987511" y="3812423"/>
              <a:ext cx="2974543" cy="253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 err="1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UserRegisterService</a:t>
              </a:r>
              <a:endParaRPr lang="ko-KR" altLang="en-US" sz="1050"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7C339DD-0E7B-824B-ABDE-64F66A19E98E}"/>
              </a:ext>
            </a:extLst>
          </p:cNvPr>
          <p:cNvGrpSpPr/>
          <p:nvPr/>
        </p:nvGrpSpPr>
        <p:grpSpPr>
          <a:xfrm>
            <a:off x="1078679" y="2786834"/>
            <a:ext cx="1142007" cy="369333"/>
            <a:chOff x="1870472" y="3754715"/>
            <a:chExt cx="3195173" cy="369333"/>
          </a:xfrm>
        </p:grpSpPr>
        <p:sp>
          <p:nvSpPr>
            <p:cNvPr id="40" name="Rectangle: Rounded Corners 30">
              <a:extLst>
                <a:ext uri="{FF2B5EF4-FFF2-40B4-BE49-F238E27FC236}">
                  <a16:creationId xmlns:a16="http://schemas.microsoft.com/office/drawing/2014/main" id="{DFE7C224-BDBF-9943-B540-0DD1AAF411BD}"/>
                </a:ext>
              </a:extLst>
            </p:cNvPr>
            <p:cNvSpPr/>
            <p:nvPr/>
          </p:nvSpPr>
          <p:spPr>
            <a:xfrm>
              <a:off x="1870472" y="3754715"/>
              <a:ext cx="319517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11EB1AD-76F9-4142-AF53-673ABD3E0C65}"/>
                </a:ext>
              </a:extLst>
            </p:cNvPr>
            <p:cNvSpPr/>
            <p:nvPr/>
          </p:nvSpPr>
          <p:spPr>
            <a:xfrm>
              <a:off x="2680146" y="3812423"/>
              <a:ext cx="1730961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client</a:t>
              </a:r>
              <a:endParaRPr lang="ko-KR" altLang="en-US" sz="1050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C76E4F3-DE2E-4B41-92C9-4509A7B35A25}"/>
              </a:ext>
            </a:extLst>
          </p:cNvPr>
          <p:cNvGrpSpPr/>
          <p:nvPr/>
        </p:nvGrpSpPr>
        <p:grpSpPr>
          <a:xfrm>
            <a:off x="5771917" y="2786834"/>
            <a:ext cx="2350321" cy="369333"/>
            <a:chOff x="1870472" y="3754715"/>
            <a:chExt cx="3195173" cy="369333"/>
          </a:xfrm>
        </p:grpSpPr>
        <p:sp>
          <p:nvSpPr>
            <p:cNvPr id="46" name="Rectangle: Rounded Corners 30">
              <a:extLst>
                <a:ext uri="{FF2B5EF4-FFF2-40B4-BE49-F238E27FC236}">
                  <a16:creationId xmlns:a16="http://schemas.microsoft.com/office/drawing/2014/main" id="{51C5BD23-E543-C443-914F-12655A9FA563}"/>
                </a:ext>
              </a:extLst>
            </p:cNvPr>
            <p:cNvSpPr/>
            <p:nvPr/>
          </p:nvSpPr>
          <p:spPr>
            <a:xfrm>
              <a:off x="1870472" y="3754715"/>
              <a:ext cx="319517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7DB0C9C-7D44-0849-9446-ED479D924703}"/>
                </a:ext>
              </a:extLst>
            </p:cNvPr>
            <p:cNvSpPr/>
            <p:nvPr/>
          </p:nvSpPr>
          <p:spPr>
            <a:xfrm>
              <a:off x="1987511" y="3812423"/>
              <a:ext cx="2974543" cy="253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 err="1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UserRegisterService</a:t>
              </a:r>
              <a:endParaRPr lang="ko-KR" altLang="en-US" sz="1050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4E57A6F-51B9-E941-81F6-78B06090DCAB}"/>
              </a:ext>
            </a:extLst>
          </p:cNvPr>
          <p:cNvGrpSpPr/>
          <p:nvPr/>
        </p:nvGrpSpPr>
        <p:grpSpPr>
          <a:xfrm>
            <a:off x="5771917" y="3244333"/>
            <a:ext cx="2350321" cy="369333"/>
            <a:chOff x="1870472" y="3754715"/>
            <a:chExt cx="3195173" cy="369333"/>
          </a:xfrm>
        </p:grpSpPr>
        <p:sp>
          <p:nvSpPr>
            <p:cNvPr id="49" name="Rectangle: Rounded Corners 30">
              <a:extLst>
                <a:ext uri="{FF2B5EF4-FFF2-40B4-BE49-F238E27FC236}">
                  <a16:creationId xmlns:a16="http://schemas.microsoft.com/office/drawing/2014/main" id="{24E03E37-D034-2D4C-BC5E-92E70A69B2CF}"/>
                </a:ext>
              </a:extLst>
            </p:cNvPr>
            <p:cNvSpPr/>
            <p:nvPr/>
          </p:nvSpPr>
          <p:spPr>
            <a:xfrm>
              <a:off x="1870472" y="3754715"/>
              <a:ext cx="319517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F227B38-98B2-8F46-907C-A1B6E3324634}"/>
                </a:ext>
              </a:extLst>
            </p:cNvPr>
            <p:cNvSpPr/>
            <p:nvPr/>
          </p:nvSpPr>
          <p:spPr>
            <a:xfrm>
              <a:off x="1987511" y="3812423"/>
              <a:ext cx="2974543" cy="253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 err="1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MockUserRegisterService</a:t>
              </a:r>
              <a:endParaRPr lang="ko-KR" altLang="en-US" sz="1050" dirty="0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D929ACB-0A73-9443-BE9B-BBBC1D77B337}"/>
              </a:ext>
            </a:extLst>
          </p:cNvPr>
          <p:cNvGrpSpPr/>
          <p:nvPr/>
        </p:nvGrpSpPr>
        <p:grpSpPr>
          <a:xfrm>
            <a:off x="5771917" y="3701832"/>
            <a:ext cx="2350321" cy="369333"/>
            <a:chOff x="1870472" y="3754715"/>
            <a:chExt cx="3195173" cy="369333"/>
          </a:xfrm>
        </p:grpSpPr>
        <p:sp>
          <p:nvSpPr>
            <p:cNvPr id="53" name="Rectangle: Rounded Corners 30">
              <a:extLst>
                <a:ext uri="{FF2B5EF4-FFF2-40B4-BE49-F238E27FC236}">
                  <a16:creationId xmlns:a16="http://schemas.microsoft.com/office/drawing/2014/main" id="{83F487D2-5AB6-D145-AD30-19AECAA6941F}"/>
                </a:ext>
              </a:extLst>
            </p:cNvPr>
            <p:cNvSpPr/>
            <p:nvPr/>
          </p:nvSpPr>
          <p:spPr>
            <a:xfrm>
              <a:off x="1870472" y="3754715"/>
              <a:ext cx="319517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579D3D1-5AFA-BE4E-B02B-7598EA3BF482}"/>
                </a:ext>
              </a:extLst>
            </p:cNvPr>
            <p:cNvSpPr/>
            <p:nvPr/>
          </p:nvSpPr>
          <p:spPr>
            <a:xfrm>
              <a:off x="1987511" y="3812423"/>
              <a:ext cx="2974543" cy="253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 err="1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ExceptionUserRegisterService</a:t>
              </a:r>
              <a:endParaRPr lang="ko-KR" altLang="en-US" sz="1050" dirty="0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C5DDEC6-7BD1-4D4C-AC25-FF2337BD60C8}"/>
              </a:ext>
            </a:extLst>
          </p:cNvPr>
          <p:cNvGrpSpPr/>
          <p:nvPr/>
        </p:nvGrpSpPr>
        <p:grpSpPr>
          <a:xfrm>
            <a:off x="2963098" y="2786834"/>
            <a:ext cx="1947299" cy="369333"/>
            <a:chOff x="1870472" y="3754715"/>
            <a:chExt cx="2026847" cy="369333"/>
          </a:xfrm>
        </p:grpSpPr>
        <p:sp>
          <p:nvSpPr>
            <p:cNvPr id="58" name="Rectangle: Rounded Corners 30">
              <a:extLst>
                <a:ext uri="{FF2B5EF4-FFF2-40B4-BE49-F238E27FC236}">
                  <a16:creationId xmlns:a16="http://schemas.microsoft.com/office/drawing/2014/main" id="{02C87734-1EF0-024E-A303-3AA5DD58E8EF}"/>
                </a:ext>
              </a:extLst>
            </p:cNvPr>
            <p:cNvSpPr/>
            <p:nvPr/>
          </p:nvSpPr>
          <p:spPr>
            <a:xfrm>
              <a:off x="1870472" y="3754715"/>
              <a:ext cx="2026847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C7F42DA-821D-6645-A90E-A5622C0BBDB1}"/>
                </a:ext>
              </a:extLst>
            </p:cNvPr>
            <p:cNvSpPr/>
            <p:nvPr/>
          </p:nvSpPr>
          <p:spPr>
            <a:xfrm>
              <a:off x="2068305" y="3812423"/>
              <a:ext cx="1730963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 err="1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IuserRegisterService</a:t>
              </a:r>
              <a:endParaRPr lang="ko-KR" altLang="en-US" sz="1050" dirty="0"/>
            </a:p>
          </p:txBody>
        </p:sp>
      </p:grp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B48C9CC-C726-4444-859C-4B28D18796E5}"/>
              </a:ext>
            </a:extLst>
          </p:cNvPr>
          <p:cNvCxnSpPr>
            <a:cxnSpLocks/>
            <a:stCxn id="58" idx="1"/>
            <a:endCxn id="40" idx="3"/>
          </p:cNvCxnSpPr>
          <p:nvPr/>
        </p:nvCxnSpPr>
        <p:spPr>
          <a:xfrm flipH="1">
            <a:off x="2220686" y="2971501"/>
            <a:ext cx="742412" cy="0"/>
          </a:xfrm>
          <a:prstGeom prst="straightConnector1">
            <a:avLst/>
          </a:prstGeom>
          <a:ln w="12700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D7A6DF1D-FCBE-5D4B-A936-437D85D72BB4}"/>
              </a:ext>
            </a:extLst>
          </p:cNvPr>
          <p:cNvCxnSpPr>
            <a:cxnSpLocks/>
            <a:stCxn id="46" idx="1"/>
            <a:endCxn id="58" idx="3"/>
          </p:cNvCxnSpPr>
          <p:nvPr/>
        </p:nvCxnSpPr>
        <p:spPr>
          <a:xfrm flipH="1">
            <a:off x="4910397" y="2971501"/>
            <a:ext cx="861520" cy="0"/>
          </a:xfrm>
          <a:prstGeom prst="straightConnector1">
            <a:avLst/>
          </a:prstGeom>
          <a:ln w="12700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00F46FF-204D-E941-8BD4-A7ADDC6A805B}"/>
              </a:ext>
            </a:extLst>
          </p:cNvPr>
          <p:cNvCxnSpPr>
            <a:cxnSpLocks/>
            <a:stCxn id="49" idx="1"/>
            <a:endCxn id="58" idx="3"/>
          </p:cNvCxnSpPr>
          <p:nvPr/>
        </p:nvCxnSpPr>
        <p:spPr>
          <a:xfrm flipH="1" flipV="1">
            <a:off x="4910397" y="2971501"/>
            <a:ext cx="861520" cy="457499"/>
          </a:xfrm>
          <a:prstGeom prst="straightConnector1">
            <a:avLst/>
          </a:prstGeom>
          <a:ln w="12700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4481AE64-5D2B-3D42-A425-4BCB8B9AA008}"/>
              </a:ext>
            </a:extLst>
          </p:cNvPr>
          <p:cNvCxnSpPr>
            <a:cxnSpLocks/>
            <a:stCxn id="53" idx="1"/>
            <a:endCxn id="58" idx="3"/>
          </p:cNvCxnSpPr>
          <p:nvPr/>
        </p:nvCxnSpPr>
        <p:spPr>
          <a:xfrm flipH="1" flipV="1">
            <a:off x="4910397" y="2971501"/>
            <a:ext cx="861520" cy="914998"/>
          </a:xfrm>
          <a:prstGeom prst="straightConnector1">
            <a:avLst/>
          </a:prstGeom>
          <a:ln w="12700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8020D11-52CC-8841-A9F7-DA9D9B15B5AE}"/>
              </a:ext>
            </a:extLst>
          </p:cNvPr>
          <p:cNvCxnSpPr>
            <a:cxnSpLocks/>
          </p:cNvCxnSpPr>
          <p:nvPr/>
        </p:nvCxnSpPr>
        <p:spPr>
          <a:xfrm flipV="1">
            <a:off x="3984681" y="1882241"/>
            <a:ext cx="0" cy="752102"/>
          </a:xfrm>
          <a:prstGeom prst="straightConnector1">
            <a:avLst/>
          </a:prstGeom>
          <a:ln w="63500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222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: Rounded Corners 30">
            <a:extLst>
              <a:ext uri="{FF2B5EF4-FFF2-40B4-BE49-F238E27FC236}">
                <a16:creationId xmlns:a16="http://schemas.microsoft.com/office/drawing/2014/main" id="{65A6839F-C2A1-8847-96C3-73C8DB0C50F2}"/>
              </a:ext>
            </a:extLst>
          </p:cNvPr>
          <p:cNvSpPr/>
          <p:nvPr/>
        </p:nvSpPr>
        <p:spPr>
          <a:xfrm>
            <a:off x="1983031" y="1799584"/>
            <a:ext cx="1142007" cy="369333"/>
          </a:xfrm>
          <a:prstGeom prst="roundRect">
            <a:avLst>
              <a:gd name="adj" fmla="val 3817"/>
            </a:avLst>
          </a:prstGeom>
          <a:gradFill flip="none" rotWithShape="1">
            <a:gsLst>
              <a:gs pos="0">
                <a:schemeClr val="bg1"/>
              </a:gs>
              <a:gs pos="21000">
                <a:schemeClr val="bg1"/>
              </a:gs>
              <a:gs pos="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2700000" scaled="1"/>
            <a:tileRect/>
          </a:gra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Rectangle: Rounded Corners 30">
            <a:extLst>
              <a:ext uri="{FF2B5EF4-FFF2-40B4-BE49-F238E27FC236}">
                <a16:creationId xmlns:a16="http://schemas.microsoft.com/office/drawing/2014/main" id="{DEF2ADE9-367C-CF4F-AF67-00EE046FE0C3}"/>
              </a:ext>
            </a:extLst>
          </p:cNvPr>
          <p:cNvSpPr/>
          <p:nvPr/>
        </p:nvSpPr>
        <p:spPr>
          <a:xfrm>
            <a:off x="3125038" y="1799584"/>
            <a:ext cx="1142007" cy="369333"/>
          </a:xfrm>
          <a:prstGeom prst="roundRect">
            <a:avLst>
              <a:gd name="adj" fmla="val 3817"/>
            </a:avLst>
          </a:prstGeom>
          <a:gradFill flip="none" rotWithShape="1">
            <a:gsLst>
              <a:gs pos="0">
                <a:schemeClr val="bg1"/>
              </a:gs>
              <a:gs pos="21000">
                <a:schemeClr val="bg1"/>
              </a:gs>
              <a:gs pos="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2700000" scaled="1"/>
            <a:tileRect/>
          </a:gra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Rectangle: Rounded Corners 30">
            <a:extLst>
              <a:ext uri="{FF2B5EF4-FFF2-40B4-BE49-F238E27FC236}">
                <a16:creationId xmlns:a16="http://schemas.microsoft.com/office/drawing/2014/main" id="{A1A24AFE-DC02-474E-BD26-FCAB28A915DE}"/>
              </a:ext>
            </a:extLst>
          </p:cNvPr>
          <p:cNvSpPr/>
          <p:nvPr/>
        </p:nvSpPr>
        <p:spPr>
          <a:xfrm>
            <a:off x="4267045" y="1799584"/>
            <a:ext cx="1142007" cy="369333"/>
          </a:xfrm>
          <a:prstGeom prst="roundRect">
            <a:avLst>
              <a:gd name="adj" fmla="val 3817"/>
            </a:avLst>
          </a:prstGeom>
          <a:gradFill flip="none" rotWithShape="1">
            <a:gsLst>
              <a:gs pos="0">
                <a:schemeClr val="bg1"/>
              </a:gs>
              <a:gs pos="21000">
                <a:schemeClr val="bg1"/>
              </a:gs>
              <a:gs pos="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2700000" scaled="1"/>
            <a:tileRect/>
          </a:gra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23A73E4-C210-F14B-92B9-CBD3DE3C87CA}"/>
              </a:ext>
            </a:extLst>
          </p:cNvPr>
          <p:cNvSpPr/>
          <p:nvPr/>
        </p:nvSpPr>
        <p:spPr>
          <a:xfrm>
            <a:off x="2728284" y="1430251"/>
            <a:ext cx="1142007" cy="369333"/>
          </a:xfrm>
          <a:prstGeom prst="roundRect">
            <a:avLst>
              <a:gd name="adj" fmla="val 3817"/>
            </a:avLst>
          </a:prstGeom>
          <a:solidFill>
            <a:schemeClr val="accent5">
              <a:lumMod val="50000"/>
            </a:schemeClr>
          </a:soli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Rectangle: Rounded Corners 30">
            <a:extLst>
              <a:ext uri="{FF2B5EF4-FFF2-40B4-BE49-F238E27FC236}">
                <a16:creationId xmlns:a16="http://schemas.microsoft.com/office/drawing/2014/main" id="{2CD60060-8E92-FC40-A597-F320F702FBD2}"/>
              </a:ext>
            </a:extLst>
          </p:cNvPr>
          <p:cNvSpPr/>
          <p:nvPr/>
        </p:nvSpPr>
        <p:spPr>
          <a:xfrm rot="19643262">
            <a:off x="3207800" y="780698"/>
            <a:ext cx="1142007" cy="369333"/>
          </a:xfrm>
          <a:prstGeom prst="roundRect">
            <a:avLst>
              <a:gd name="adj" fmla="val 3817"/>
            </a:avLst>
          </a:prstGeom>
          <a:gradFill flip="none" rotWithShape="1">
            <a:gsLst>
              <a:gs pos="0">
                <a:schemeClr val="bg1"/>
              </a:gs>
              <a:gs pos="21000">
                <a:schemeClr val="bg1"/>
              </a:gs>
              <a:gs pos="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2700000" scaled="1"/>
            <a:tileRect/>
          </a:gra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Rectangle: Rounded Corners 30">
            <a:extLst>
              <a:ext uri="{FF2B5EF4-FFF2-40B4-BE49-F238E27FC236}">
                <a16:creationId xmlns:a16="http://schemas.microsoft.com/office/drawing/2014/main" id="{CF8FB3CD-C4B7-314C-ACCB-DB33816ED48D}"/>
              </a:ext>
            </a:extLst>
          </p:cNvPr>
          <p:cNvSpPr/>
          <p:nvPr/>
        </p:nvSpPr>
        <p:spPr>
          <a:xfrm rot="1663854">
            <a:off x="3843765" y="1243723"/>
            <a:ext cx="899726" cy="369333"/>
          </a:xfrm>
          <a:prstGeom prst="roundRect">
            <a:avLst>
              <a:gd name="adj" fmla="val 3817"/>
            </a:avLst>
          </a:prstGeom>
          <a:gradFill flip="none" rotWithShape="1">
            <a:gsLst>
              <a:gs pos="0">
                <a:schemeClr val="bg1"/>
              </a:gs>
              <a:gs pos="21000">
                <a:schemeClr val="bg1"/>
              </a:gs>
              <a:gs pos="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2700000" scaled="1"/>
            <a:tileRect/>
          </a:gra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4754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7CACF93-5B45-5D4B-9310-05F1A4E34C5A}"/>
              </a:ext>
            </a:extLst>
          </p:cNvPr>
          <p:cNvGrpSpPr/>
          <p:nvPr/>
        </p:nvGrpSpPr>
        <p:grpSpPr>
          <a:xfrm>
            <a:off x="1078679" y="1447891"/>
            <a:ext cx="1142007" cy="752690"/>
            <a:chOff x="1078679" y="1447891"/>
            <a:chExt cx="1142007" cy="752690"/>
          </a:xfrm>
        </p:grpSpPr>
        <p:sp>
          <p:nvSpPr>
            <p:cNvPr id="9" name="Rectangle: Rounded Corners 30">
              <a:extLst>
                <a:ext uri="{FF2B5EF4-FFF2-40B4-BE49-F238E27FC236}">
                  <a16:creationId xmlns:a16="http://schemas.microsoft.com/office/drawing/2014/main" id="{5C5C9191-27BA-5C44-92CB-0633C0269313}"/>
                </a:ext>
              </a:extLst>
            </p:cNvPr>
            <p:cNvSpPr/>
            <p:nvPr/>
          </p:nvSpPr>
          <p:spPr>
            <a:xfrm>
              <a:off x="1078679" y="1447891"/>
              <a:ext cx="1142007" cy="752690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5117718-5C6E-474D-B7EC-9E04610FB40D}"/>
                </a:ext>
              </a:extLst>
            </p:cNvPr>
            <p:cNvSpPr/>
            <p:nvPr/>
          </p:nvSpPr>
          <p:spPr>
            <a:xfrm>
              <a:off x="1197506" y="1697278"/>
              <a:ext cx="904351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 err="1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ObjectA</a:t>
              </a:r>
              <a:endParaRPr lang="ko-KR" altLang="en-US" sz="1050" dirty="0"/>
            </a:p>
          </p:txBody>
        </p:sp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41F64-6D3A-DA4D-94FB-FB63AB2A5D32}"/>
              </a:ext>
            </a:extLst>
          </p:cNvPr>
          <p:cNvCxnSpPr>
            <a:cxnSpLocks/>
            <a:stCxn id="14" idx="1"/>
            <a:endCxn id="9" idx="3"/>
          </p:cNvCxnSpPr>
          <p:nvPr/>
        </p:nvCxnSpPr>
        <p:spPr>
          <a:xfrm flipH="1">
            <a:off x="2220686" y="1824236"/>
            <a:ext cx="1646739" cy="0"/>
          </a:xfrm>
          <a:prstGeom prst="straightConnector1">
            <a:avLst/>
          </a:prstGeom>
          <a:ln w="12700">
            <a:solidFill>
              <a:srgbClr val="5DA2C5"/>
            </a:solidFill>
            <a:prstDash val="dash"/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C4E84C3-B396-EA47-8DE7-209FFC2F15E1}"/>
              </a:ext>
            </a:extLst>
          </p:cNvPr>
          <p:cNvGrpSpPr/>
          <p:nvPr/>
        </p:nvGrpSpPr>
        <p:grpSpPr>
          <a:xfrm>
            <a:off x="3867425" y="1447891"/>
            <a:ext cx="1142007" cy="752690"/>
            <a:chOff x="1078679" y="1447891"/>
            <a:chExt cx="1142007" cy="752690"/>
          </a:xfrm>
        </p:grpSpPr>
        <p:sp>
          <p:nvSpPr>
            <p:cNvPr id="14" name="Rectangle: Rounded Corners 30">
              <a:extLst>
                <a:ext uri="{FF2B5EF4-FFF2-40B4-BE49-F238E27FC236}">
                  <a16:creationId xmlns:a16="http://schemas.microsoft.com/office/drawing/2014/main" id="{8AB58531-0B89-AF49-BA65-5BAD98E6B604}"/>
                </a:ext>
              </a:extLst>
            </p:cNvPr>
            <p:cNvSpPr/>
            <p:nvPr/>
          </p:nvSpPr>
          <p:spPr>
            <a:xfrm>
              <a:off x="1078679" y="1447891"/>
              <a:ext cx="1142007" cy="752690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5B4F403-6BDF-3046-A890-53270C22C929}"/>
                </a:ext>
              </a:extLst>
            </p:cNvPr>
            <p:cNvSpPr/>
            <p:nvPr/>
          </p:nvSpPr>
          <p:spPr>
            <a:xfrm>
              <a:off x="1197506" y="1697278"/>
              <a:ext cx="904351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 err="1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ObjectB</a:t>
              </a:r>
              <a:endParaRPr lang="ko-KR" altLang="en-US" sz="1050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A224CF9-EC5C-7643-B6E5-BEAA9C4C571A}"/>
              </a:ext>
            </a:extLst>
          </p:cNvPr>
          <p:cNvGrpSpPr/>
          <p:nvPr/>
        </p:nvGrpSpPr>
        <p:grpSpPr>
          <a:xfrm>
            <a:off x="1078679" y="3298462"/>
            <a:ext cx="1646739" cy="752690"/>
            <a:chOff x="1078679" y="1447891"/>
            <a:chExt cx="1142007" cy="752690"/>
          </a:xfrm>
        </p:grpSpPr>
        <p:sp>
          <p:nvSpPr>
            <p:cNvPr id="19" name="Rectangle: Rounded Corners 30">
              <a:extLst>
                <a:ext uri="{FF2B5EF4-FFF2-40B4-BE49-F238E27FC236}">
                  <a16:creationId xmlns:a16="http://schemas.microsoft.com/office/drawing/2014/main" id="{BE06AB62-A124-3F46-BEE3-158EDD337DBF}"/>
                </a:ext>
              </a:extLst>
            </p:cNvPr>
            <p:cNvSpPr/>
            <p:nvPr/>
          </p:nvSpPr>
          <p:spPr>
            <a:xfrm>
              <a:off x="1078679" y="1447891"/>
              <a:ext cx="1142007" cy="752690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4D6001F-A957-CE4E-81CB-E998AF6EA1CD}"/>
                </a:ext>
              </a:extLst>
            </p:cNvPr>
            <p:cNvSpPr/>
            <p:nvPr/>
          </p:nvSpPr>
          <p:spPr>
            <a:xfrm>
              <a:off x="1197506" y="1697278"/>
              <a:ext cx="904351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 err="1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UserRepository</a:t>
              </a:r>
              <a:endParaRPr lang="ko-KR" altLang="en-US" sz="1050" dirty="0"/>
            </a:p>
          </p:txBody>
        </p:sp>
      </p:grp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087132-7CA8-1647-90FC-93EDF317723A}"/>
              </a:ext>
            </a:extLst>
          </p:cNvPr>
          <p:cNvCxnSpPr>
            <a:cxnSpLocks/>
            <a:stCxn id="23" idx="1"/>
            <a:endCxn id="19" idx="3"/>
          </p:cNvCxnSpPr>
          <p:nvPr/>
        </p:nvCxnSpPr>
        <p:spPr>
          <a:xfrm flipH="1">
            <a:off x="2725418" y="3674807"/>
            <a:ext cx="1142007" cy="0"/>
          </a:xfrm>
          <a:prstGeom prst="straightConnector1">
            <a:avLst/>
          </a:prstGeom>
          <a:ln w="12700" cap="sq">
            <a:solidFill>
              <a:srgbClr val="5DA2C5"/>
            </a:solidFill>
            <a:prstDash val="dash"/>
            <a:bevel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F125330-85DF-854B-9F3E-0562A4856DC0}"/>
              </a:ext>
            </a:extLst>
          </p:cNvPr>
          <p:cNvGrpSpPr/>
          <p:nvPr/>
        </p:nvGrpSpPr>
        <p:grpSpPr>
          <a:xfrm>
            <a:off x="3867425" y="3298462"/>
            <a:ext cx="1646739" cy="752690"/>
            <a:chOff x="1078679" y="1447891"/>
            <a:chExt cx="1142007" cy="752690"/>
          </a:xfrm>
        </p:grpSpPr>
        <p:sp>
          <p:nvSpPr>
            <p:cNvPr id="23" name="Rectangle: Rounded Corners 30">
              <a:extLst>
                <a:ext uri="{FF2B5EF4-FFF2-40B4-BE49-F238E27FC236}">
                  <a16:creationId xmlns:a16="http://schemas.microsoft.com/office/drawing/2014/main" id="{01954051-3478-9E4A-BC77-1156A8A4E7CA}"/>
                </a:ext>
              </a:extLst>
            </p:cNvPr>
            <p:cNvSpPr/>
            <p:nvPr/>
          </p:nvSpPr>
          <p:spPr>
            <a:xfrm>
              <a:off x="1078679" y="1447891"/>
              <a:ext cx="1142007" cy="752690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FDBF10C-BCF8-6A48-8536-A80EF5A7189B}"/>
                </a:ext>
              </a:extLst>
            </p:cNvPr>
            <p:cNvSpPr/>
            <p:nvPr/>
          </p:nvSpPr>
          <p:spPr>
            <a:xfrm>
              <a:off x="1197506" y="1697278"/>
              <a:ext cx="904351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 err="1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IUserRepository</a:t>
              </a:r>
              <a:endParaRPr lang="ko-KR" altLang="en-US" sz="1050" dirty="0"/>
            </a:p>
          </p:txBody>
        </p:sp>
      </p:grpSp>
      <p:sp>
        <p:nvSpPr>
          <p:cNvPr id="5" name="삼각형 4">
            <a:extLst>
              <a:ext uri="{FF2B5EF4-FFF2-40B4-BE49-F238E27FC236}">
                <a16:creationId xmlns:a16="http://schemas.microsoft.com/office/drawing/2014/main" id="{CA23EAE8-BA59-3E44-91A0-493B24BA40A9}"/>
              </a:ext>
            </a:extLst>
          </p:cNvPr>
          <p:cNvSpPr/>
          <p:nvPr/>
        </p:nvSpPr>
        <p:spPr>
          <a:xfrm rot="5400000">
            <a:off x="3706125" y="3595200"/>
            <a:ext cx="144000" cy="144000"/>
          </a:xfrm>
          <a:prstGeom prst="triangle">
            <a:avLst/>
          </a:prstGeom>
          <a:solidFill>
            <a:schemeClr val="bg1"/>
          </a:solidFill>
          <a:ln>
            <a:solidFill>
              <a:srgbClr val="5DA2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99257B0-88DC-0C4B-B736-4CC13D13D020}"/>
              </a:ext>
            </a:extLst>
          </p:cNvPr>
          <p:cNvGrpSpPr/>
          <p:nvPr/>
        </p:nvGrpSpPr>
        <p:grpSpPr>
          <a:xfrm>
            <a:off x="1060897" y="4544179"/>
            <a:ext cx="1923463" cy="752690"/>
            <a:chOff x="1078679" y="1447891"/>
            <a:chExt cx="974080" cy="752690"/>
          </a:xfrm>
        </p:grpSpPr>
        <p:sp>
          <p:nvSpPr>
            <p:cNvPr id="28" name="Rectangle: Rounded Corners 30">
              <a:extLst>
                <a:ext uri="{FF2B5EF4-FFF2-40B4-BE49-F238E27FC236}">
                  <a16:creationId xmlns:a16="http://schemas.microsoft.com/office/drawing/2014/main" id="{7DF8C639-3B4B-5149-9AF2-5A09663844AC}"/>
                </a:ext>
              </a:extLst>
            </p:cNvPr>
            <p:cNvSpPr/>
            <p:nvPr/>
          </p:nvSpPr>
          <p:spPr>
            <a:xfrm>
              <a:off x="1078679" y="1447891"/>
              <a:ext cx="974080" cy="752690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6BB3476-9658-9F4C-944A-F4AAF3D81D84}"/>
                </a:ext>
              </a:extLst>
            </p:cNvPr>
            <p:cNvSpPr/>
            <p:nvPr/>
          </p:nvSpPr>
          <p:spPr>
            <a:xfrm>
              <a:off x="1126263" y="1697278"/>
              <a:ext cx="904351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 err="1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UserApplicationService</a:t>
              </a:r>
              <a:endParaRPr lang="ko-KR" altLang="en-US" sz="1050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4609A52-3E75-C84A-80C6-D85DB625AB71}"/>
              </a:ext>
            </a:extLst>
          </p:cNvPr>
          <p:cNvGrpSpPr/>
          <p:nvPr/>
        </p:nvGrpSpPr>
        <p:grpSpPr>
          <a:xfrm>
            <a:off x="3849643" y="4544179"/>
            <a:ext cx="1646739" cy="752690"/>
            <a:chOff x="1078679" y="1447891"/>
            <a:chExt cx="1142007" cy="752690"/>
          </a:xfrm>
        </p:grpSpPr>
        <p:sp>
          <p:nvSpPr>
            <p:cNvPr id="37" name="Rectangle: Rounded Corners 30">
              <a:extLst>
                <a:ext uri="{FF2B5EF4-FFF2-40B4-BE49-F238E27FC236}">
                  <a16:creationId xmlns:a16="http://schemas.microsoft.com/office/drawing/2014/main" id="{5C795377-46C8-5648-B042-07BFDABEDCBF}"/>
                </a:ext>
              </a:extLst>
            </p:cNvPr>
            <p:cNvSpPr/>
            <p:nvPr/>
          </p:nvSpPr>
          <p:spPr>
            <a:xfrm>
              <a:off x="1078679" y="1447891"/>
              <a:ext cx="1142007" cy="752690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E57567B-B9BC-184C-A31C-B28CA38AAEAE}"/>
                </a:ext>
              </a:extLst>
            </p:cNvPr>
            <p:cNvSpPr/>
            <p:nvPr/>
          </p:nvSpPr>
          <p:spPr>
            <a:xfrm>
              <a:off x="1197506" y="1697278"/>
              <a:ext cx="904351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 err="1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UserRepository</a:t>
              </a:r>
              <a:endParaRPr lang="ko-KR" altLang="en-US" sz="1050" dirty="0"/>
            </a:p>
          </p:txBody>
        </p:sp>
      </p:grp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09E50BE-D4F6-9B47-973F-C13E185BBB47}"/>
              </a:ext>
            </a:extLst>
          </p:cNvPr>
          <p:cNvCxnSpPr>
            <a:cxnSpLocks/>
            <a:stCxn id="37" idx="1"/>
            <a:endCxn id="28" idx="3"/>
          </p:cNvCxnSpPr>
          <p:nvPr/>
        </p:nvCxnSpPr>
        <p:spPr>
          <a:xfrm flipH="1">
            <a:off x="2984360" y="4920524"/>
            <a:ext cx="865283" cy="0"/>
          </a:xfrm>
          <a:prstGeom prst="straightConnector1">
            <a:avLst/>
          </a:prstGeom>
          <a:ln w="12700">
            <a:solidFill>
              <a:srgbClr val="5DA2C5"/>
            </a:solidFill>
            <a:prstDash val="dash"/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0FB01F6-4720-D94D-BBB9-D8BF75FB174D}"/>
              </a:ext>
            </a:extLst>
          </p:cNvPr>
          <p:cNvGrpSpPr/>
          <p:nvPr/>
        </p:nvGrpSpPr>
        <p:grpSpPr>
          <a:xfrm>
            <a:off x="6220838" y="2200581"/>
            <a:ext cx="1923463" cy="752690"/>
            <a:chOff x="1078679" y="1447891"/>
            <a:chExt cx="974080" cy="752690"/>
          </a:xfrm>
        </p:grpSpPr>
        <p:sp>
          <p:nvSpPr>
            <p:cNvPr id="42" name="Rectangle: Rounded Corners 30">
              <a:extLst>
                <a:ext uri="{FF2B5EF4-FFF2-40B4-BE49-F238E27FC236}">
                  <a16:creationId xmlns:a16="http://schemas.microsoft.com/office/drawing/2014/main" id="{2DADA33E-BFB1-1D49-AB22-D6BDAABDE565}"/>
                </a:ext>
              </a:extLst>
            </p:cNvPr>
            <p:cNvSpPr/>
            <p:nvPr/>
          </p:nvSpPr>
          <p:spPr>
            <a:xfrm>
              <a:off x="1078679" y="1447891"/>
              <a:ext cx="974080" cy="752690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35758A4-17D6-AF4B-BBF9-D0E85F7A5DEE}"/>
                </a:ext>
              </a:extLst>
            </p:cNvPr>
            <p:cNvSpPr/>
            <p:nvPr/>
          </p:nvSpPr>
          <p:spPr>
            <a:xfrm>
              <a:off x="1126263" y="1697278"/>
              <a:ext cx="904351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 err="1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UserApplicationService</a:t>
              </a:r>
              <a:endParaRPr lang="ko-KR" altLang="en-US" sz="105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516D0826-ECB9-1846-A5C4-8F33ECEB8E68}"/>
              </a:ext>
            </a:extLst>
          </p:cNvPr>
          <p:cNvGrpSpPr/>
          <p:nvPr/>
        </p:nvGrpSpPr>
        <p:grpSpPr>
          <a:xfrm>
            <a:off x="9009584" y="2200581"/>
            <a:ext cx="1646739" cy="752690"/>
            <a:chOff x="1078679" y="1447891"/>
            <a:chExt cx="1142007" cy="752690"/>
          </a:xfrm>
        </p:grpSpPr>
        <p:sp>
          <p:nvSpPr>
            <p:cNvPr id="46" name="Rectangle: Rounded Corners 30">
              <a:extLst>
                <a:ext uri="{FF2B5EF4-FFF2-40B4-BE49-F238E27FC236}">
                  <a16:creationId xmlns:a16="http://schemas.microsoft.com/office/drawing/2014/main" id="{ACFF0EFB-1127-8D49-BF48-B6194C411E94}"/>
                </a:ext>
              </a:extLst>
            </p:cNvPr>
            <p:cNvSpPr/>
            <p:nvPr/>
          </p:nvSpPr>
          <p:spPr>
            <a:xfrm>
              <a:off x="1078679" y="1447891"/>
              <a:ext cx="1142007" cy="752690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8FA51ED-EE62-B64A-BDCA-21FC3BD320DB}"/>
                </a:ext>
              </a:extLst>
            </p:cNvPr>
            <p:cNvSpPr/>
            <p:nvPr/>
          </p:nvSpPr>
          <p:spPr>
            <a:xfrm>
              <a:off x="1197506" y="1697278"/>
              <a:ext cx="904351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 err="1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IUserRepository</a:t>
              </a:r>
              <a:endParaRPr lang="ko-KR" altLang="en-US" sz="1050" dirty="0"/>
            </a:p>
          </p:txBody>
        </p:sp>
      </p:grp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3291E2CE-A520-C244-BD01-CA1735D5A087}"/>
              </a:ext>
            </a:extLst>
          </p:cNvPr>
          <p:cNvCxnSpPr>
            <a:cxnSpLocks/>
            <a:stCxn id="46" idx="1"/>
            <a:endCxn id="42" idx="3"/>
          </p:cNvCxnSpPr>
          <p:nvPr/>
        </p:nvCxnSpPr>
        <p:spPr>
          <a:xfrm flipH="1">
            <a:off x="8144301" y="2576926"/>
            <a:ext cx="865283" cy="0"/>
          </a:xfrm>
          <a:prstGeom prst="straightConnector1">
            <a:avLst/>
          </a:prstGeom>
          <a:ln w="12700">
            <a:solidFill>
              <a:srgbClr val="5DA2C5"/>
            </a:solidFill>
            <a:prstDash val="dash"/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987B276-971A-BB45-BB3B-2E7EC4C6F278}"/>
              </a:ext>
            </a:extLst>
          </p:cNvPr>
          <p:cNvGrpSpPr/>
          <p:nvPr/>
        </p:nvGrpSpPr>
        <p:grpSpPr>
          <a:xfrm>
            <a:off x="9009584" y="3516356"/>
            <a:ext cx="1646739" cy="752690"/>
            <a:chOff x="1078679" y="1447891"/>
            <a:chExt cx="1142007" cy="752690"/>
          </a:xfrm>
        </p:grpSpPr>
        <p:sp>
          <p:nvSpPr>
            <p:cNvPr id="50" name="Rectangle: Rounded Corners 30">
              <a:extLst>
                <a:ext uri="{FF2B5EF4-FFF2-40B4-BE49-F238E27FC236}">
                  <a16:creationId xmlns:a16="http://schemas.microsoft.com/office/drawing/2014/main" id="{BCA0E7B8-00D6-C143-BC8F-38E86CFEF59C}"/>
                </a:ext>
              </a:extLst>
            </p:cNvPr>
            <p:cNvSpPr/>
            <p:nvPr/>
          </p:nvSpPr>
          <p:spPr>
            <a:xfrm>
              <a:off x="1078679" y="1447891"/>
              <a:ext cx="1142007" cy="752690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F60EB8DB-4F2A-834D-9440-3B27FE7A2D95}"/>
                </a:ext>
              </a:extLst>
            </p:cNvPr>
            <p:cNvSpPr/>
            <p:nvPr/>
          </p:nvSpPr>
          <p:spPr>
            <a:xfrm>
              <a:off x="1197506" y="1697278"/>
              <a:ext cx="904351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 err="1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UserRepository</a:t>
              </a:r>
              <a:endParaRPr lang="ko-KR" altLang="en-US" sz="1050" dirty="0"/>
            </a:p>
          </p:txBody>
        </p:sp>
      </p:grp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8B4BD72-124E-D548-BCE4-62F2F088B270}"/>
              </a:ext>
            </a:extLst>
          </p:cNvPr>
          <p:cNvCxnSpPr>
            <a:cxnSpLocks/>
            <a:stCxn id="50" idx="0"/>
            <a:endCxn id="46" idx="2"/>
          </p:cNvCxnSpPr>
          <p:nvPr/>
        </p:nvCxnSpPr>
        <p:spPr>
          <a:xfrm flipV="1">
            <a:off x="9832954" y="2953271"/>
            <a:ext cx="0" cy="563085"/>
          </a:xfrm>
          <a:prstGeom prst="straightConnector1">
            <a:avLst/>
          </a:prstGeom>
          <a:ln w="12700" cap="sq">
            <a:solidFill>
              <a:srgbClr val="5DA2C5"/>
            </a:solidFill>
            <a:prstDash val="dash"/>
            <a:bevel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삼각형 55">
            <a:extLst>
              <a:ext uri="{FF2B5EF4-FFF2-40B4-BE49-F238E27FC236}">
                <a16:creationId xmlns:a16="http://schemas.microsoft.com/office/drawing/2014/main" id="{3E1CB94B-9E62-A046-BB5F-DEE5CA59EC8E}"/>
              </a:ext>
            </a:extLst>
          </p:cNvPr>
          <p:cNvSpPr/>
          <p:nvPr/>
        </p:nvSpPr>
        <p:spPr>
          <a:xfrm>
            <a:off x="9760952" y="2985112"/>
            <a:ext cx="144000" cy="144000"/>
          </a:xfrm>
          <a:prstGeom prst="triangle">
            <a:avLst/>
          </a:prstGeom>
          <a:solidFill>
            <a:schemeClr val="bg1"/>
          </a:solidFill>
          <a:ln>
            <a:solidFill>
              <a:srgbClr val="5DA2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71518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B99257B0-88DC-0C4B-B736-4CC13D13D020}"/>
              </a:ext>
            </a:extLst>
          </p:cNvPr>
          <p:cNvGrpSpPr/>
          <p:nvPr/>
        </p:nvGrpSpPr>
        <p:grpSpPr>
          <a:xfrm>
            <a:off x="2115307" y="1031743"/>
            <a:ext cx="1923463" cy="752690"/>
            <a:chOff x="1078679" y="1447891"/>
            <a:chExt cx="974080" cy="752690"/>
          </a:xfrm>
        </p:grpSpPr>
        <p:sp>
          <p:nvSpPr>
            <p:cNvPr id="28" name="Rectangle: Rounded Corners 30">
              <a:extLst>
                <a:ext uri="{FF2B5EF4-FFF2-40B4-BE49-F238E27FC236}">
                  <a16:creationId xmlns:a16="http://schemas.microsoft.com/office/drawing/2014/main" id="{7DF8C639-3B4B-5149-9AF2-5A09663844AC}"/>
                </a:ext>
              </a:extLst>
            </p:cNvPr>
            <p:cNvSpPr/>
            <p:nvPr/>
          </p:nvSpPr>
          <p:spPr>
            <a:xfrm>
              <a:off x="1078679" y="1447891"/>
              <a:ext cx="974080" cy="752690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6BB3476-9658-9F4C-944A-F4AAF3D81D84}"/>
                </a:ext>
              </a:extLst>
            </p:cNvPr>
            <p:cNvSpPr/>
            <p:nvPr/>
          </p:nvSpPr>
          <p:spPr>
            <a:xfrm>
              <a:off x="1126263" y="1697278"/>
              <a:ext cx="904351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 err="1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UserApplicationService</a:t>
              </a:r>
              <a:endParaRPr lang="ko-KR" altLang="en-US" sz="1050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4609A52-3E75-C84A-80C6-D85DB625AB71}"/>
              </a:ext>
            </a:extLst>
          </p:cNvPr>
          <p:cNvGrpSpPr/>
          <p:nvPr/>
        </p:nvGrpSpPr>
        <p:grpSpPr>
          <a:xfrm>
            <a:off x="4904053" y="1031743"/>
            <a:ext cx="1646739" cy="752690"/>
            <a:chOff x="1078679" y="1447891"/>
            <a:chExt cx="1142007" cy="752690"/>
          </a:xfrm>
        </p:grpSpPr>
        <p:sp>
          <p:nvSpPr>
            <p:cNvPr id="37" name="Rectangle: Rounded Corners 30">
              <a:extLst>
                <a:ext uri="{FF2B5EF4-FFF2-40B4-BE49-F238E27FC236}">
                  <a16:creationId xmlns:a16="http://schemas.microsoft.com/office/drawing/2014/main" id="{5C795377-46C8-5648-B042-07BFDABEDCBF}"/>
                </a:ext>
              </a:extLst>
            </p:cNvPr>
            <p:cNvSpPr/>
            <p:nvPr/>
          </p:nvSpPr>
          <p:spPr>
            <a:xfrm>
              <a:off x="1078679" y="1447891"/>
              <a:ext cx="1142007" cy="752690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E57567B-B9BC-184C-A31C-B28CA38AAEAE}"/>
                </a:ext>
              </a:extLst>
            </p:cNvPr>
            <p:cNvSpPr/>
            <p:nvPr/>
          </p:nvSpPr>
          <p:spPr>
            <a:xfrm>
              <a:off x="1197506" y="1697278"/>
              <a:ext cx="904351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 err="1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UserRepository</a:t>
              </a:r>
              <a:endParaRPr lang="ko-KR" altLang="en-US" sz="1050" dirty="0"/>
            </a:p>
          </p:txBody>
        </p:sp>
      </p:grp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09E50BE-D4F6-9B47-973F-C13E185BBB47}"/>
              </a:ext>
            </a:extLst>
          </p:cNvPr>
          <p:cNvCxnSpPr>
            <a:cxnSpLocks/>
            <a:stCxn id="37" idx="1"/>
            <a:endCxn id="28" idx="3"/>
          </p:cNvCxnSpPr>
          <p:nvPr/>
        </p:nvCxnSpPr>
        <p:spPr>
          <a:xfrm flipH="1">
            <a:off x="4038770" y="1408088"/>
            <a:ext cx="865283" cy="0"/>
          </a:xfrm>
          <a:prstGeom prst="straightConnector1">
            <a:avLst/>
          </a:prstGeom>
          <a:ln w="12700">
            <a:solidFill>
              <a:srgbClr val="5DA2C5"/>
            </a:solidFill>
            <a:prstDash val="dash"/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0FB01F6-4720-D94D-BBB9-D8BF75FB174D}"/>
              </a:ext>
            </a:extLst>
          </p:cNvPr>
          <p:cNvGrpSpPr/>
          <p:nvPr/>
        </p:nvGrpSpPr>
        <p:grpSpPr>
          <a:xfrm>
            <a:off x="2115307" y="2676310"/>
            <a:ext cx="1923463" cy="752690"/>
            <a:chOff x="1078679" y="1447891"/>
            <a:chExt cx="974080" cy="752690"/>
          </a:xfrm>
        </p:grpSpPr>
        <p:sp>
          <p:nvSpPr>
            <p:cNvPr id="42" name="Rectangle: Rounded Corners 30">
              <a:extLst>
                <a:ext uri="{FF2B5EF4-FFF2-40B4-BE49-F238E27FC236}">
                  <a16:creationId xmlns:a16="http://schemas.microsoft.com/office/drawing/2014/main" id="{2DADA33E-BFB1-1D49-AB22-D6BDAABDE565}"/>
                </a:ext>
              </a:extLst>
            </p:cNvPr>
            <p:cNvSpPr/>
            <p:nvPr/>
          </p:nvSpPr>
          <p:spPr>
            <a:xfrm>
              <a:off x="1078679" y="1447891"/>
              <a:ext cx="974080" cy="752690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35758A4-17D6-AF4B-BBF9-D0E85F7A5DEE}"/>
                </a:ext>
              </a:extLst>
            </p:cNvPr>
            <p:cNvSpPr/>
            <p:nvPr/>
          </p:nvSpPr>
          <p:spPr>
            <a:xfrm>
              <a:off x="1126263" y="1697278"/>
              <a:ext cx="904351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 err="1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UserApplicationService</a:t>
              </a:r>
              <a:endParaRPr lang="ko-KR" altLang="en-US" sz="105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516D0826-ECB9-1846-A5C4-8F33ECEB8E68}"/>
              </a:ext>
            </a:extLst>
          </p:cNvPr>
          <p:cNvGrpSpPr/>
          <p:nvPr/>
        </p:nvGrpSpPr>
        <p:grpSpPr>
          <a:xfrm>
            <a:off x="4904053" y="2676310"/>
            <a:ext cx="1646739" cy="752690"/>
            <a:chOff x="1078679" y="1447891"/>
            <a:chExt cx="1142007" cy="752690"/>
          </a:xfrm>
        </p:grpSpPr>
        <p:sp>
          <p:nvSpPr>
            <p:cNvPr id="46" name="Rectangle: Rounded Corners 30">
              <a:extLst>
                <a:ext uri="{FF2B5EF4-FFF2-40B4-BE49-F238E27FC236}">
                  <a16:creationId xmlns:a16="http://schemas.microsoft.com/office/drawing/2014/main" id="{ACFF0EFB-1127-8D49-BF48-B6194C411E94}"/>
                </a:ext>
              </a:extLst>
            </p:cNvPr>
            <p:cNvSpPr/>
            <p:nvPr/>
          </p:nvSpPr>
          <p:spPr>
            <a:xfrm>
              <a:off x="1078679" y="1447891"/>
              <a:ext cx="1142007" cy="752690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8FA51ED-EE62-B64A-BDCA-21FC3BD320DB}"/>
                </a:ext>
              </a:extLst>
            </p:cNvPr>
            <p:cNvSpPr/>
            <p:nvPr/>
          </p:nvSpPr>
          <p:spPr>
            <a:xfrm>
              <a:off x="1197506" y="1697278"/>
              <a:ext cx="904351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 err="1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IUserRepository</a:t>
              </a:r>
              <a:endParaRPr lang="ko-KR" altLang="en-US" sz="1050" dirty="0"/>
            </a:p>
          </p:txBody>
        </p:sp>
      </p:grp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3291E2CE-A520-C244-BD01-CA1735D5A087}"/>
              </a:ext>
            </a:extLst>
          </p:cNvPr>
          <p:cNvCxnSpPr>
            <a:cxnSpLocks/>
            <a:stCxn id="46" idx="1"/>
            <a:endCxn id="42" idx="3"/>
          </p:cNvCxnSpPr>
          <p:nvPr/>
        </p:nvCxnSpPr>
        <p:spPr>
          <a:xfrm flipH="1">
            <a:off x="4038770" y="3052655"/>
            <a:ext cx="865283" cy="0"/>
          </a:xfrm>
          <a:prstGeom prst="straightConnector1">
            <a:avLst/>
          </a:prstGeom>
          <a:ln w="12700">
            <a:solidFill>
              <a:srgbClr val="5DA2C5"/>
            </a:solidFill>
            <a:prstDash val="dash"/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987B276-971A-BB45-BB3B-2E7EC4C6F278}"/>
              </a:ext>
            </a:extLst>
          </p:cNvPr>
          <p:cNvGrpSpPr/>
          <p:nvPr/>
        </p:nvGrpSpPr>
        <p:grpSpPr>
          <a:xfrm>
            <a:off x="4904053" y="3992085"/>
            <a:ext cx="1646739" cy="752690"/>
            <a:chOff x="1078679" y="1447891"/>
            <a:chExt cx="1142007" cy="752690"/>
          </a:xfrm>
        </p:grpSpPr>
        <p:sp>
          <p:nvSpPr>
            <p:cNvPr id="50" name="Rectangle: Rounded Corners 30">
              <a:extLst>
                <a:ext uri="{FF2B5EF4-FFF2-40B4-BE49-F238E27FC236}">
                  <a16:creationId xmlns:a16="http://schemas.microsoft.com/office/drawing/2014/main" id="{BCA0E7B8-00D6-C143-BC8F-38E86CFEF59C}"/>
                </a:ext>
              </a:extLst>
            </p:cNvPr>
            <p:cNvSpPr/>
            <p:nvPr/>
          </p:nvSpPr>
          <p:spPr>
            <a:xfrm>
              <a:off x="1078679" y="1447891"/>
              <a:ext cx="1142007" cy="752690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F60EB8DB-4F2A-834D-9440-3B27FE7A2D95}"/>
                </a:ext>
              </a:extLst>
            </p:cNvPr>
            <p:cNvSpPr/>
            <p:nvPr/>
          </p:nvSpPr>
          <p:spPr>
            <a:xfrm>
              <a:off x="1197506" y="1697278"/>
              <a:ext cx="904351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 err="1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UserRepository</a:t>
              </a:r>
              <a:endParaRPr lang="ko-KR" altLang="en-US" sz="1050" dirty="0"/>
            </a:p>
          </p:txBody>
        </p:sp>
      </p:grp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8B4BD72-124E-D548-BCE4-62F2F088B270}"/>
              </a:ext>
            </a:extLst>
          </p:cNvPr>
          <p:cNvCxnSpPr>
            <a:cxnSpLocks/>
            <a:stCxn id="50" idx="0"/>
            <a:endCxn id="46" idx="2"/>
          </p:cNvCxnSpPr>
          <p:nvPr/>
        </p:nvCxnSpPr>
        <p:spPr>
          <a:xfrm flipV="1">
            <a:off x="5727423" y="3429000"/>
            <a:ext cx="0" cy="563085"/>
          </a:xfrm>
          <a:prstGeom prst="straightConnector1">
            <a:avLst/>
          </a:prstGeom>
          <a:ln w="12700" cap="sq">
            <a:solidFill>
              <a:srgbClr val="5DA2C5"/>
            </a:solidFill>
            <a:prstDash val="dash"/>
            <a:bevel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삼각형 55">
            <a:extLst>
              <a:ext uri="{FF2B5EF4-FFF2-40B4-BE49-F238E27FC236}">
                <a16:creationId xmlns:a16="http://schemas.microsoft.com/office/drawing/2014/main" id="{3E1CB94B-9E62-A046-BB5F-DEE5CA59EC8E}"/>
              </a:ext>
            </a:extLst>
          </p:cNvPr>
          <p:cNvSpPr/>
          <p:nvPr/>
        </p:nvSpPr>
        <p:spPr>
          <a:xfrm>
            <a:off x="5655421" y="3460841"/>
            <a:ext cx="144000" cy="144000"/>
          </a:xfrm>
          <a:prstGeom prst="triangle">
            <a:avLst/>
          </a:prstGeom>
          <a:solidFill>
            <a:schemeClr val="bg1"/>
          </a:solidFill>
          <a:ln>
            <a:solidFill>
              <a:srgbClr val="5DA2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13E0EA0-82FB-3943-A8F5-8BF72392BFF7}"/>
              </a:ext>
            </a:extLst>
          </p:cNvPr>
          <p:cNvCxnSpPr>
            <a:cxnSpLocks/>
          </p:cNvCxnSpPr>
          <p:nvPr/>
        </p:nvCxnSpPr>
        <p:spPr>
          <a:xfrm flipV="1">
            <a:off x="4478457" y="1854809"/>
            <a:ext cx="0" cy="752102"/>
          </a:xfrm>
          <a:prstGeom prst="straightConnector1">
            <a:avLst/>
          </a:prstGeom>
          <a:ln w="63500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507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B99257B0-88DC-0C4B-B736-4CC13D13D020}"/>
              </a:ext>
            </a:extLst>
          </p:cNvPr>
          <p:cNvGrpSpPr/>
          <p:nvPr/>
        </p:nvGrpSpPr>
        <p:grpSpPr>
          <a:xfrm>
            <a:off x="1541757" y="1144217"/>
            <a:ext cx="1923463" cy="558636"/>
            <a:chOff x="1126263" y="1572584"/>
            <a:chExt cx="974080" cy="558636"/>
          </a:xfrm>
        </p:grpSpPr>
        <p:sp>
          <p:nvSpPr>
            <p:cNvPr id="28" name="Rectangle: Rounded Corners 30">
              <a:extLst>
                <a:ext uri="{FF2B5EF4-FFF2-40B4-BE49-F238E27FC236}">
                  <a16:creationId xmlns:a16="http://schemas.microsoft.com/office/drawing/2014/main" id="{7DF8C639-3B4B-5149-9AF2-5A09663844AC}"/>
                </a:ext>
              </a:extLst>
            </p:cNvPr>
            <p:cNvSpPr/>
            <p:nvPr/>
          </p:nvSpPr>
          <p:spPr>
            <a:xfrm>
              <a:off x="1126263" y="1572584"/>
              <a:ext cx="974080" cy="50330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6BB3476-9658-9F4C-944A-F4AAF3D81D84}"/>
                </a:ext>
              </a:extLst>
            </p:cNvPr>
            <p:cNvSpPr/>
            <p:nvPr/>
          </p:nvSpPr>
          <p:spPr>
            <a:xfrm>
              <a:off x="1161127" y="1715722"/>
              <a:ext cx="904351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 err="1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UserApplicationService</a:t>
              </a:r>
              <a:endParaRPr lang="ko-KR" altLang="en-US" sz="1050" dirty="0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13E0EA0-82FB-3943-A8F5-8BF72392BFF7}"/>
              </a:ext>
            </a:extLst>
          </p:cNvPr>
          <p:cNvCxnSpPr>
            <a:cxnSpLocks/>
          </p:cNvCxnSpPr>
          <p:nvPr/>
        </p:nvCxnSpPr>
        <p:spPr>
          <a:xfrm flipH="1">
            <a:off x="3579704" y="1432001"/>
            <a:ext cx="1668952" cy="0"/>
          </a:xfrm>
          <a:prstGeom prst="straightConnector1">
            <a:avLst/>
          </a:prstGeom>
          <a:ln w="25400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D08B40F2-18E8-8F40-87EB-EF16E8A5B7BF}"/>
              </a:ext>
            </a:extLst>
          </p:cNvPr>
          <p:cNvGrpSpPr/>
          <p:nvPr/>
        </p:nvGrpSpPr>
        <p:grpSpPr>
          <a:xfrm>
            <a:off x="5417435" y="1144217"/>
            <a:ext cx="1763655" cy="1129720"/>
            <a:chOff x="5122936" y="1137993"/>
            <a:chExt cx="1763655" cy="1129720"/>
          </a:xfrm>
        </p:grpSpPr>
        <p:sp>
          <p:nvSpPr>
            <p:cNvPr id="23" name="Rectangle: Rounded Corners 30">
              <a:extLst>
                <a:ext uri="{FF2B5EF4-FFF2-40B4-BE49-F238E27FC236}">
                  <a16:creationId xmlns:a16="http://schemas.microsoft.com/office/drawing/2014/main" id="{2A5654B5-0224-2641-B92C-ABEE60558AC4}"/>
                </a:ext>
              </a:extLst>
            </p:cNvPr>
            <p:cNvSpPr/>
            <p:nvPr/>
          </p:nvSpPr>
          <p:spPr>
            <a:xfrm>
              <a:off x="5122936" y="1137993"/>
              <a:ext cx="1763655" cy="1129720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85D9F09-75AA-8647-B93A-D9F9007ADBB2}"/>
                </a:ext>
              </a:extLst>
            </p:cNvPr>
            <p:cNvSpPr/>
            <p:nvPr/>
          </p:nvSpPr>
          <p:spPr>
            <a:xfrm>
              <a:off x="5183371" y="1204891"/>
              <a:ext cx="1615503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ko-KR" sz="1050" b="1" dirty="0" err="1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ServiceLocator</a:t>
              </a:r>
              <a:endParaRPr lang="ko-KR" altLang="en-US" sz="1050" dirty="0"/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57861CF-563D-3847-BD8E-C5A8D53B1E8D}"/>
                </a:ext>
              </a:extLst>
            </p:cNvPr>
            <p:cNvGrpSpPr/>
            <p:nvPr/>
          </p:nvGrpSpPr>
          <p:grpSpPr>
            <a:xfrm>
              <a:off x="5227413" y="1670142"/>
              <a:ext cx="1527417" cy="369333"/>
              <a:chOff x="1815861" y="3244333"/>
              <a:chExt cx="2727868" cy="369333"/>
            </a:xfrm>
          </p:grpSpPr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3543CAA3-5F57-C54F-9E04-DF740D24AF99}"/>
                  </a:ext>
                </a:extLst>
              </p:cNvPr>
              <p:cNvSpPr/>
              <p:nvPr/>
            </p:nvSpPr>
            <p:spPr>
              <a:xfrm>
                <a:off x="1815865" y="3244333"/>
                <a:ext cx="2727864" cy="369333"/>
              </a:xfrm>
              <a:prstGeom prst="roundRect">
                <a:avLst>
                  <a:gd name="adj" fmla="val 3817"/>
                </a:avLst>
              </a:prstGeom>
              <a:gradFill flip="none" rotWithShape="1">
                <a:gsLst>
                  <a:gs pos="0">
                    <a:schemeClr val="bg1"/>
                  </a:gs>
                  <a:gs pos="21000">
                    <a:schemeClr val="bg1"/>
                  </a:gs>
                  <a:gs pos="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2700000" scaled="1"/>
                <a:tileRect/>
              </a:gradFill>
              <a:ln w="12700">
                <a:solidFill>
                  <a:srgbClr val="8DB3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85521012-3B6D-154E-B225-24148F2E28E4}"/>
                  </a:ext>
                </a:extLst>
              </p:cNvPr>
              <p:cNvSpPr/>
              <p:nvPr/>
            </p:nvSpPr>
            <p:spPr>
              <a:xfrm>
                <a:off x="1815861" y="3305293"/>
                <a:ext cx="2727864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ko-KR" sz="1050" b="1" dirty="0" err="1">
                    <a:solidFill>
                      <a:srgbClr val="5EA2C4"/>
                    </a:solidFill>
                    <a:latin typeface="SHeadG" panose="02030600000101010101" pitchFamily="18" charset="-127"/>
                    <a:ea typeface="SHeadG" panose="02030600000101010101" pitchFamily="18" charset="-127"/>
                  </a:rPr>
                  <a:t>UserRepository</a:t>
                </a:r>
                <a:endParaRPr lang="ko-KR" altLang="en-US" sz="1050" dirty="0"/>
              </a:p>
            </p:txBody>
          </p:sp>
        </p:grp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6CABFEB5-1A9E-064C-A333-48F7FB134BE2}"/>
              </a:ext>
            </a:extLst>
          </p:cNvPr>
          <p:cNvSpPr/>
          <p:nvPr/>
        </p:nvSpPr>
        <p:spPr>
          <a:xfrm>
            <a:off x="3729475" y="922575"/>
            <a:ext cx="135485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ore-KR" sz="105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Resolve</a:t>
            </a:r>
          </a:p>
          <a:p>
            <a:pPr algn="ctr"/>
            <a:r>
              <a:rPr kumimoji="1" lang="en-US" altLang="ko-Kore-KR" sz="105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&lt;</a:t>
            </a:r>
            <a:r>
              <a:rPr kumimoji="1" lang="en-US" altLang="ko-Kore-KR" sz="1050" b="1" dirty="0" err="1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IUserRepository</a:t>
            </a:r>
            <a:r>
              <a:rPr kumimoji="1" lang="en-US" altLang="ko-Kore-KR" sz="105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&gt;</a:t>
            </a:r>
            <a:endParaRPr lang="ko-Kore-KR" altLang="en-US" sz="1050" dirty="0"/>
          </a:p>
        </p:txBody>
      </p:sp>
      <p:cxnSp>
        <p:nvCxnSpPr>
          <p:cNvPr id="8" name="구부러진 연결선[U] 7">
            <a:extLst>
              <a:ext uri="{FF2B5EF4-FFF2-40B4-BE49-F238E27FC236}">
                <a16:creationId xmlns:a16="http://schemas.microsoft.com/office/drawing/2014/main" id="{6ADB6744-6088-6F4C-A49E-0EC81EA65A43}"/>
              </a:ext>
            </a:extLst>
          </p:cNvPr>
          <p:cNvCxnSpPr>
            <a:cxnSpLocks/>
            <a:stCxn id="31" idx="2"/>
            <a:endCxn id="34" idx="2"/>
          </p:cNvCxnSpPr>
          <p:nvPr/>
        </p:nvCxnSpPr>
        <p:spPr>
          <a:xfrm rot="5400000" flipH="1">
            <a:off x="4223132" y="-16791"/>
            <a:ext cx="342846" cy="3782134"/>
          </a:xfrm>
          <a:prstGeom prst="curvedConnector3">
            <a:avLst>
              <a:gd name="adj1" fmla="val -66677"/>
            </a:avLst>
          </a:prstGeom>
          <a:ln w="25400">
            <a:solidFill>
              <a:srgbClr val="5DA2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A82ED3F-312E-044E-A27F-446A5A833085}"/>
              </a:ext>
            </a:extLst>
          </p:cNvPr>
          <p:cNvSpPr/>
          <p:nvPr/>
        </p:nvSpPr>
        <p:spPr>
          <a:xfrm>
            <a:off x="4058201" y="1990638"/>
            <a:ext cx="61427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ore-KR" sz="105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Return</a:t>
            </a:r>
            <a:endParaRPr lang="ko-Kore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397563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B99257B0-88DC-0C4B-B736-4CC13D13D020}"/>
              </a:ext>
            </a:extLst>
          </p:cNvPr>
          <p:cNvGrpSpPr/>
          <p:nvPr/>
        </p:nvGrpSpPr>
        <p:grpSpPr>
          <a:xfrm>
            <a:off x="3410537" y="778457"/>
            <a:ext cx="1923463" cy="503303"/>
            <a:chOff x="1126263" y="1572584"/>
            <a:chExt cx="974080" cy="503303"/>
          </a:xfrm>
        </p:grpSpPr>
        <p:sp>
          <p:nvSpPr>
            <p:cNvPr id="28" name="Rectangle: Rounded Corners 30">
              <a:extLst>
                <a:ext uri="{FF2B5EF4-FFF2-40B4-BE49-F238E27FC236}">
                  <a16:creationId xmlns:a16="http://schemas.microsoft.com/office/drawing/2014/main" id="{7DF8C639-3B4B-5149-9AF2-5A09663844AC}"/>
                </a:ext>
              </a:extLst>
            </p:cNvPr>
            <p:cNvSpPr/>
            <p:nvPr/>
          </p:nvSpPr>
          <p:spPr>
            <a:xfrm>
              <a:off x="1126263" y="1572584"/>
              <a:ext cx="974080" cy="50330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6BB3476-9658-9F4C-944A-F4AAF3D81D84}"/>
                </a:ext>
              </a:extLst>
            </p:cNvPr>
            <p:cNvSpPr/>
            <p:nvPr/>
          </p:nvSpPr>
          <p:spPr>
            <a:xfrm>
              <a:off x="1161127" y="1715722"/>
              <a:ext cx="904351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 err="1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ServiceLocator</a:t>
              </a:r>
              <a:endParaRPr lang="ko-KR" altLang="en-US" sz="1050" dirty="0"/>
            </a:p>
          </p:txBody>
        </p:sp>
      </p:grpSp>
      <p:sp>
        <p:nvSpPr>
          <p:cNvPr id="15" name="Rectangle: Rounded Corners 30">
            <a:extLst>
              <a:ext uri="{FF2B5EF4-FFF2-40B4-BE49-F238E27FC236}">
                <a16:creationId xmlns:a16="http://schemas.microsoft.com/office/drawing/2014/main" id="{105A866B-8A2B-9F41-94D7-F591C0E842D5}"/>
              </a:ext>
            </a:extLst>
          </p:cNvPr>
          <p:cNvSpPr/>
          <p:nvPr/>
        </p:nvSpPr>
        <p:spPr>
          <a:xfrm>
            <a:off x="1178883" y="1977336"/>
            <a:ext cx="2996878" cy="1451663"/>
          </a:xfrm>
          <a:prstGeom prst="roundRect">
            <a:avLst>
              <a:gd name="adj" fmla="val 3817"/>
            </a:avLst>
          </a:prstGeom>
          <a:gradFill flip="none" rotWithShape="1">
            <a:gsLst>
              <a:gs pos="0">
                <a:schemeClr val="bg1"/>
              </a:gs>
              <a:gs pos="21000">
                <a:schemeClr val="bg1"/>
              </a:gs>
              <a:gs pos="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2700000" scaled="1"/>
            <a:tileRect/>
          </a:gra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Rectangle: Rounded Corners 30">
            <a:extLst>
              <a:ext uri="{FF2B5EF4-FFF2-40B4-BE49-F238E27FC236}">
                <a16:creationId xmlns:a16="http://schemas.microsoft.com/office/drawing/2014/main" id="{65955F94-061A-6245-8746-9EFBEECA3D9B}"/>
              </a:ext>
            </a:extLst>
          </p:cNvPr>
          <p:cNvSpPr/>
          <p:nvPr/>
        </p:nvSpPr>
        <p:spPr>
          <a:xfrm>
            <a:off x="4612961" y="1977336"/>
            <a:ext cx="3495689" cy="1451663"/>
          </a:xfrm>
          <a:prstGeom prst="roundRect">
            <a:avLst>
              <a:gd name="adj" fmla="val 3817"/>
            </a:avLst>
          </a:prstGeom>
          <a:gradFill flip="none" rotWithShape="1">
            <a:gsLst>
              <a:gs pos="0">
                <a:schemeClr val="bg1"/>
              </a:gs>
              <a:gs pos="21000">
                <a:schemeClr val="bg1"/>
              </a:gs>
              <a:gs pos="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2700000" scaled="1"/>
            <a:tileRect/>
          </a:gra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A82ED3F-312E-044E-A27F-446A5A833085}"/>
              </a:ext>
            </a:extLst>
          </p:cNvPr>
          <p:cNvSpPr/>
          <p:nvPr/>
        </p:nvSpPr>
        <p:spPr>
          <a:xfrm>
            <a:off x="1293610" y="2082078"/>
            <a:ext cx="138371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ore-KR" sz="105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Production Config</a:t>
            </a:r>
            <a:endParaRPr lang="ko-Kore-KR" altLang="en-US" sz="105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A43EB8-D89B-A145-87E7-DB08FCAB0261}"/>
              </a:ext>
            </a:extLst>
          </p:cNvPr>
          <p:cNvSpPr/>
          <p:nvPr/>
        </p:nvSpPr>
        <p:spPr>
          <a:xfrm>
            <a:off x="4781688" y="2082078"/>
            <a:ext cx="9669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ore-KR" sz="105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Test Config</a:t>
            </a:r>
            <a:endParaRPr lang="ko-Kore-KR" altLang="en-US" sz="105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93DAAA-797C-C74A-8CB8-E16BFC3A6151}"/>
              </a:ext>
            </a:extLst>
          </p:cNvPr>
          <p:cNvSpPr/>
          <p:nvPr/>
        </p:nvSpPr>
        <p:spPr>
          <a:xfrm>
            <a:off x="1362540" y="2449251"/>
            <a:ext cx="1383712" cy="458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ore-KR" sz="1050" dirty="0" err="1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IUserRepository</a:t>
            </a:r>
            <a:endParaRPr kumimoji="1" lang="en-US" altLang="ko-Kore-KR" sz="1050" dirty="0">
              <a:solidFill>
                <a:srgbClr val="5EA2C4"/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050" dirty="0" err="1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ICircleRepository</a:t>
            </a:r>
            <a:endParaRPr kumimoji="1" lang="en-US" altLang="ko-Kore-KR" sz="1050" dirty="0">
              <a:solidFill>
                <a:srgbClr val="5EA2C4"/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1D61720-C8D5-CC4D-AA6C-646B5D740204}"/>
              </a:ext>
            </a:extLst>
          </p:cNvPr>
          <p:cNvSpPr/>
          <p:nvPr/>
        </p:nvSpPr>
        <p:spPr>
          <a:xfrm>
            <a:off x="2677322" y="2449251"/>
            <a:ext cx="1383712" cy="458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ore-KR" sz="1050" dirty="0" err="1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UserRepository</a:t>
            </a:r>
            <a:endParaRPr kumimoji="1" lang="en-US" altLang="ko-Kore-KR" sz="1050" dirty="0">
              <a:solidFill>
                <a:srgbClr val="5EA2C4"/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050" dirty="0" err="1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CircleRepository</a:t>
            </a:r>
            <a:endParaRPr kumimoji="1" lang="en-US" altLang="ko-Kore-KR" sz="1050" dirty="0">
              <a:solidFill>
                <a:srgbClr val="5EA2C4"/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CB38D0-23BF-CE47-B973-3E92FCB68C9C}"/>
              </a:ext>
            </a:extLst>
          </p:cNvPr>
          <p:cNvSpPr/>
          <p:nvPr/>
        </p:nvSpPr>
        <p:spPr>
          <a:xfrm>
            <a:off x="4781688" y="2449251"/>
            <a:ext cx="1383712" cy="458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ore-KR" sz="1050" dirty="0" err="1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IUserRepository</a:t>
            </a:r>
            <a:endParaRPr kumimoji="1" lang="en-US" altLang="ko-Kore-KR" sz="1050" dirty="0">
              <a:solidFill>
                <a:srgbClr val="5EA2C4"/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050" dirty="0" err="1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ICircleRepository</a:t>
            </a:r>
            <a:endParaRPr kumimoji="1" lang="en-US" altLang="ko-Kore-KR" sz="1050" dirty="0">
              <a:solidFill>
                <a:srgbClr val="5EA2C4"/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5D89A31-FE01-5445-B6DA-C2DA098A9FB4}"/>
              </a:ext>
            </a:extLst>
          </p:cNvPr>
          <p:cNvSpPr/>
          <p:nvPr/>
        </p:nvSpPr>
        <p:spPr>
          <a:xfrm>
            <a:off x="6096470" y="2449251"/>
            <a:ext cx="2056222" cy="458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ore-KR" sz="1050" dirty="0" err="1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InMemoryUserRepository</a:t>
            </a:r>
            <a:endParaRPr kumimoji="1" lang="en-US" altLang="ko-Kore-KR" sz="1050" dirty="0">
              <a:solidFill>
                <a:srgbClr val="5EA2C4"/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050" dirty="0" err="1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InMemoryCircleRepository</a:t>
            </a:r>
            <a:endParaRPr kumimoji="1" lang="en-US" altLang="ko-Kore-KR" sz="1050" dirty="0">
              <a:solidFill>
                <a:srgbClr val="5EA2C4"/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13E0EA0-82FB-3943-A8F5-8BF72392BFF7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2677322" y="1281760"/>
            <a:ext cx="966931" cy="695576"/>
          </a:xfrm>
          <a:prstGeom prst="straightConnector1">
            <a:avLst/>
          </a:prstGeom>
          <a:ln w="25400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52BD631-66B6-3643-8324-86310501683A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5142693" y="1281760"/>
            <a:ext cx="1218113" cy="695576"/>
          </a:xfrm>
          <a:prstGeom prst="straightConnector1">
            <a:avLst/>
          </a:prstGeom>
          <a:ln w="25400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746D98E-8F6E-4240-A2BF-9CFFCA239CEA}"/>
              </a:ext>
            </a:extLst>
          </p:cNvPr>
          <p:cNvSpPr/>
          <p:nvPr/>
        </p:nvSpPr>
        <p:spPr>
          <a:xfrm rot="19474008">
            <a:off x="2512002" y="1411253"/>
            <a:ext cx="89479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ore-KR" sz="105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Production</a:t>
            </a:r>
            <a:endParaRPr lang="ko-Kore-KR" altLang="en-US" sz="105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892BE5C-4D46-D243-81FF-E5677E10F22C}"/>
              </a:ext>
            </a:extLst>
          </p:cNvPr>
          <p:cNvSpPr/>
          <p:nvPr/>
        </p:nvSpPr>
        <p:spPr>
          <a:xfrm rot="2146490">
            <a:off x="5700783" y="1378463"/>
            <a:ext cx="47801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ore-KR" sz="105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Test</a:t>
            </a:r>
            <a:endParaRPr lang="ko-Kore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613443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Writing Image PNG Transparent Background, Free Download #34763 -  FreeIconsPNG">
            <a:extLst>
              <a:ext uri="{FF2B5EF4-FFF2-40B4-BE49-F238E27FC236}">
                <a16:creationId xmlns:a16="http://schemas.microsoft.com/office/drawing/2014/main" id="{39B335D3-A1D9-B843-93BC-F503A7735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466" y="938904"/>
            <a:ext cx="32512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ox, gift, office, package, pen icon - Download on Iconfinder">
            <a:extLst>
              <a:ext uri="{FF2B5EF4-FFF2-40B4-BE49-F238E27FC236}">
                <a16:creationId xmlns:a16="http://schemas.microsoft.com/office/drawing/2014/main" id="{2A5C72C4-EFF0-FC40-8802-43E7D6C01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321" y="1613646"/>
            <a:ext cx="1815353" cy="181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7747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F4CAE3A-0D0A-154A-B54E-C30EFA0142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369908"/>
              </p:ext>
            </p:extLst>
          </p:nvPr>
        </p:nvGraphicFramePr>
        <p:xfrm>
          <a:off x="4877932" y="1351280"/>
          <a:ext cx="4537004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251">
                  <a:extLst>
                    <a:ext uri="{9D8B030D-6E8A-4147-A177-3AD203B41FA5}">
                      <a16:colId xmlns:a16="http://schemas.microsoft.com/office/drawing/2014/main" val="1294379737"/>
                    </a:ext>
                  </a:extLst>
                </a:gridCol>
                <a:gridCol w="11342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4251">
                  <a:extLst>
                    <a:ext uri="{9D8B030D-6E8A-4147-A177-3AD203B41FA5}">
                      <a16:colId xmlns:a16="http://schemas.microsoft.com/office/drawing/2014/main" val="3626573692"/>
                    </a:ext>
                  </a:extLst>
                </a:gridCol>
                <a:gridCol w="1134251">
                  <a:extLst>
                    <a:ext uri="{9D8B030D-6E8A-4147-A177-3AD203B41FA5}">
                      <a16:colId xmlns:a16="http://schemas.microsoft.com/office/drawing/2014/main" val="1178118002"/>
                    </a:ext>
                  </a:extLst>
                </a:gridCol>
              </a:tblGrid>
              <a:tr h="2186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kern="1200" dirty="0">
                          <a:solidFill>
                            <a:srgbClr val="5EA2C4"/>
                          </a:solidFill>
                          <a:latin typeface="SHeadG" panose="02030600000101010101" pitchFamily="18" charset="-127"/>
                          <a:ea typeface="SHeadG" panose="02030600000101010101" pitchFamily="18" charset="-127"/>
                          <a:cs typeface="+mn-cs"/>
                        </a:rPr>
                        <a:t>id</a:t>
                      </a:r>
                      <a:endParaRPr kumimoji="1" lang="ko-KR" altLang="en-US" sz="1000" b="0" kern="1200" dirty="0">
                        <a:solidFill>
                          <a:srgbClr val="5EA2C4"/>
                        </a:solidFill>
                        <a:latin typeface="SHeadG" panose="02030600000101010101" pitchFamily="18" charset="-127"/>
                        <a:ea typeface="SHeadG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kern="1200" dirty="0">
                          <a:solidFill>
                            <a:srgbClr val="5EA2C4"/>
                          </a:solidFill>
                          <a:latin typeface="SHeadG" panose="02030600000101010101" pitchFamily="18" charset="-127"/>
                          <a:ea typeface="SHeadG" panose="02030600000101010101" pitchFamily="18" charset="-127"/>
                          <a:cs typeface="+mn-cs"/>
                        </a:rPr>
                        <a:t>name</a:t>
                      </a:r>
                      <a:endParaRPr kumimoji="1" lang="ko-KR" altLang="en-US" sz="1000" b="0" kern="1200" dirty="0">
                        <a:solidFill>
                          <a:srgbClr val="5EA2C4"/>
                        </a:solidFill>
                        <a:latin typeface="SHeadG" panose="02030600000101010101" pitchFamily="18" charset="-127"/>
                        <a:ea typeface="SHeadG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kern="1200" dirty="0">
                          <a:solidFill>
                            <a:srgbClr val="5EA2C4"/>
                          </a:solidFill>
                          <a:latin typeface="SHeadG" panose="02030600000101010101" pitchFamily="18" charset="-127"/>
                          <a:ea typeface="SHeadG" panose="02030600000101010101" pitchFamily="18" charset="-127"/>
                          <a:cs typeface="+mn-cs"/>
                        </a:rPr>
                        <a:t>Birthday</a:t>
                      </a:r>
                      <a:endParaRPr kumimoji="1" lang="ko-KR" altLang="en-US" sz="1000" b="0" kern="1200" dirty="0">
                        <a:solidFill>
                          <a:srgbClr val="5EA2C4"/>
                        </a:solidFill>
                        <a:latin typeface="SHeadG" panose="02030600000101010101" pitchFamily="18" charset="-127"/>
                        <a:ea typeface="SHeadG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kern="1200" dirty="0">
                          <a:solidFill>
                            <a:srgbClr val="5EA2C4"/>
                          </a:solidFill>
                          <a:latin typeface="SHeadG" panose="02030600000101010101" pitchFamily="18" charset="-127"/>
                          <a:ea typeface="SHeadG" panose="02030600000101010101" pitchFamily="18" charset="-127"/>
                          <a:cs typeface="+mn-cs"/>
                        </a:rPr>
                        <a:t>Address</a:t>
                      </a:r>
                      <a:endParaRPr kumimoji="1" lang="ko-KR" altLang="en-US" sz="1000" b="0" kern="1200" dirty="0">
                        <a:solidFill>
                          <a:srgbClr val="5EA2C4"/>
                        </a:solidFill>
                        <a:latin typeface="SHeadG" panose="02030600000101010101" pitchFamily="18" charset="-127"/>
                        <a:ea typeface="SHeadG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4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kern="1200" dirty="0">
                          <a:solidFill>
                            <a:srgbClr val="5EA2C4"/>
                          </a:solidFill>
                          <a:latin typeface="SHeadG" panose="02030600000101010101" pitchFamily="18" charset="-127"/>
                          <a:ea typeface="SHeadG" panose="02030600000101010101" pitchFamily="18" charset="-127"/>
                          <a:cs typeface="+mn-cs"/>
                        </a:rPr>
                        <a:t>1</a:t>
                      </a:r>
                      <a:endParaRPr kumimoji="1" lang="ko-KR" altLang="en-US" sz="1000" b="0" kern="1200" dirty="0">
                        <a:solidFill>
                          <a:srgbClr val="5EA2C4"/>
                        </a:solidFill>
                        <a:latin typeface="SHeadG" panose="02030600000101010101" pitchFamily="18" charset="-127"/>
                        <a:ea typeface="SHeadG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kern="1200" dirty="0">
                          <a:solidFill>
                            <a:srgbClr val="5EA2C4"/>
                          </a:solidFill>
                          <a:latin typeface="SHeadG" panose="02030600000101010101" pitchFamily="18" charset="-127"/>
                          <a:ea typeface="SHeadG" panose="02030600000101010101" pitchFamily="18" charset="-127"/>
                          <a:cs typeface="+mn-cs"/>
                        </a:rPr>
                        <a:t>Sato</a:t>
                      </a:r>
                      <a:endParaRPr kumimoji="1" lang="ko-KR" altLang="en-US" sz="1000" b="0" kern="1200" dirty="0">
                        <a:solidFill>
                          <a:srgbClr val="5EA2C4"/>
                        </a:solidFill>
                        <a:latin typeface="SHeadG" panose="02030600000101010101" pitchFamily="18" charset="-127"/>
                        <a:ea typeface="SHeadG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kern="1200" dirty="0">
                          <a:solidFill>
                            <a:srgbClr val="5EA2C4"/>
                          </a:solidFill>
                          <a:latin typeface="SHeadG" panose="02030600000101010101" pitchFamily="18" charset="-127"/>
                          <a:ea typeface="SHeadG" panose="02030600000101010101" pitchFamily="18" charset="-127"/>
                          <a:cs typeface="+mn-cs"/>
                        </a:rPr>
                        <a:t>2000/1/1</a:t>
                      </a:r>
                      <a:endParaRPr kumimoji="1" lang="ko-KR" altLang="en-US" sz="1000" b="0" kern="1200" dirty="0">
                        <a:solidFill>
                          <a:srgbClr val="5EA2C4"/>
                        </a:solidFill>
                        <a:latin typeface="SHeadG" panose="02030600000101010101" pitchFamily="18" charset="-127"/>
                        <a:ea typeface="SHeadG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kern="1200" dirty="0">
                          <a:solidFill>
                            <a:srgbClr val="5EA2C4"/>
                          </a:solidFill>
                          <a:latin typeface="SHeadG" panose="02030600000101010101" pitchFamily="18" charset="-127"/>
                          <a:ea typeface="SHeadG" panose="02030600000101010101" pitchFamily="18" charset="-127"/>
                          <a:cs typeface="+mn-cs"/>
                        </a:rPr>
                        <a:t>Tokyo</a:t>
                      </a:r>
                      <a:endParaRPr kumimoji="1" lang="ko-KR" altLang="en-US" sz="1000" b="0" kern="1200" dirty="0">
                        <a:solidFill>
                          <a:srgbClr val="5EA2C4"/>
                        </a:solidFill>
                        <a:latin typeface="SHeadG" panose="02030600000101010101" pitchFamily="18" charset="-127"/>
                        <a:ea typeface="SHeadG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7FF511F-A447-104A-93ED-55F6A7836F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508143"/>
              </p:ext>
            </p:extLst>
          </p:nvPr>
        </p:nvGraphicFramePr>
        <p:xfrm>
          <a:off x="685112" y="778015"/>
          <a:ext cx="4537004" cy="3220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251">
                  <a:extLst>
                    <a:ext uri="{9D8B030D-6E8A-4147-A177-3AD203B41FA5}">
                      <a16:colId xmlns:a16="http://schemas.microsoft.com/office/drawing/2014/main" val="1294379737"/>
                    </a:ext>
                  </a:extLst>
                </a:gridCol>
                <a:gridCol w="11342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4251">
                  <a:extLst>
                    <a:ext uri="{9D8B030D-6E8A-4147-A177-3AD203B41FA5}">
                      <a16:colId xmlns:a16="http://schemas.microsoft.com/office/drawing/2014/main" val="3626573692"/>
                    </a:ext>
                  </a:extLst>
                </a:gridCol>
                <a:gridCol w="1134251">
                  <a:extLst>
                    <a:ext uri="{9D8B030D-6E8A-4147-A177-3AD203B41FA5}">
                      <a16:colId xmlns:a16="http://schemas.microsoft.com/office/drawing/2014/main" val="1178118002"/>
                    </a:ext>
                  </a:extLst>
                </a:gridCol>
              </a:tblGrid>
              <a:tr h="3220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kern="1200" dirty="0">
                        <a:solidFill>
                          <a:srgbClr val="5EA2C4"/>
                        </a:solidFill>
                        <a:latin typeface="SHeadG" panose="02030600000101010101" pitchFamily="18" charset="-127"/>
                        <a:ea typeface="SHeadG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kern="1200" dirty="0">
                          <a:solidFill>
                            <a:srgbClr val="5EA2C4"/>
                          </a:solidFill>
                          <a:latin typeface="SHeadG" panose="02030600000101010101" pitchFamily="18" charset="-127"/>
                          <a:ea typeface="SHeadG" panose="02030600000101010101" pitchFamily="18" charset="-127"/>
                          <a:cs typeface="+mn-cs"/>
                        </a:rPr>
                        <a:t>name</a:t>
                      </a:r>
                      <a:endParaRPr kumimoji="1" lang="ko-KR" altLang="en-US" sz="1000" b="0" kern="1200" dirty="0">
                        <a:solidFill>
                          <a:srgbClr val="5EA2C4"/>
                        </a:solidFill>
                        <a:latin typeface="SHeadG" panose="02030600000101010101" pitchFamily="18" charset="-127"/>
                        <a:ea typeface="SHeadG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kern="1200" dirty="0">
                          <a:solidFill>
                            <a:srgbClr val="5EA2C4"/>
                          </a:solidFill>
                          <a:latin typeface="SHeadG" panose="02030600000101010101" pitchFamily="18" charset="-127"/>
                          <a:ea typeface="SHeadG" panose="02030600000101010101" pitchFamily="18" charset="-127"/>
                          <a:cs typeface="+mn-cs"/>
                        </a:rPr>
                        <a:t>Birthday</a:t>
                      </a:r>
                      <a:endParaRPr kumimoji="1" lang="ko-KR" altLang="en-US" sz="1000" b="0" kern="1200" dirty="0">
                        <a:solidFill>
                          <a:srgbClr val="5EA2C4"/>
                        </a:solidFill>
                        <a:latin typeface="SHeadG" panose="02030600000101010101" pitchFamily="18" charset="-127"/>
                        <a:ea typeface="SHeadG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kern="1200" dirty="0">
                          <a:solidFill>
                            <a:srgbClr val="5EA2C4"/>
                          </a:solidFill>
                          <a:latin typeface="SHeadG" panose="02030600000101010101" pitchFamily="18" charset="-127"/>
                          <a:ea typeface="SHeadG" panose="02030600000101010101" pitchFamily="18" charset="-127"/>
                          <a:cs typeface="+mn-cs"/>
                        </a:rPr>
                        <a:t>Address</a:t>
                      </a:r>
                      <a:endParaRPr kumimoji="1" lang="ko-KR" altLang="en-US" sz="1000" b="0" kern="1200" dirty="0">
                        <a:solidFill>
                          <a:srgbClr val="5EA2C4"/>
                        </a:solidFill>
                        <a:latin typeface="SHeadG" panose="02030600000101010101" pitchFamily="18" charset="-127"/>
                        <a:ea typeface="SHeadG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452E685-C11D-A748-8E90-2A7DC498D6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576637"/>
              </p:ext>
            </p:extLst>
          </p:nvPr>
        </p:nvGraphicFramePr>
        <p:xfrm>
          <a:off x="4877932" y="2588648"/>
          <a:ext cx="4537004" cy="76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251">
                  <a:extLst>
                    <a:ext uri="{9D8B030D-6E8A-4147-A177-3AD203B41FA5}">
                      <a16:colId xmlns:a16="http://schemas.microsoft.com/office/drawing/2014/main" val="1294379737"/>
                    </a:ext>
                  </a:extLst>
                </a:gridCol>
                <a:gridCol w="11342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4251">
                  <a:extLst>
                    <a:ext uri="{9D8B030D-6E8A-4147-A177-3AD203B41FA5}">
                      <a16:colId xmlns:a16="http://schemas.microsoft.com/office/drawing/2014/main" val="3626573692"/>
                    </a:ext>
                  </a:extLst>
                </a:gridCol>
                <a:gridCol w="1134251">
                  <a:extLst>
                    <a:ext uri="{9D8B030D-6E8A-4147-A177-3AD203B41FA5}">
                      <a16:colId xmlns:a16="http://schemas.microsoft.com/office/drawing/2014/main" val="1178118002"/>
                    </a:ext>
                  </a:extLst>
                </a:gridCol>
              </a:tblGrid>
              <a:tr h="275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kern="1200" dirty="0">
                          <a:solidFill>
                            <a:srgbClr val="5EA2C4"/>
                          </a:solidFill>
                          <a:latin typeface="SHeadG" panose="02030600000101010101" pitchFamily="18" charset="-127"/>
                          <a:ea typeface="SHeadG" panose="02030600000101010101" pitchFamily="18" charset="-127"/>
                          <a:cs typeface="+mn-cs"/>
                        </a:rPr>
                        <a:t>id</a:t>
                      </a:r>
                      <a:endParaRPr kumimoji="1" lang="ko-KR" altLang="en-US" sz="1000" b="0" kern="1200" dirty="0">
                        <a:solidFill>
                          <a:srgbClr val="5EA2C4"/>
                        </a:solidFill>
                        <a:latin typeface="SHeadG" panose="02030600000101010101" pitchFamily="18" charset="-127"/>
                        <a:ea typeface="SHeadG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kern="1200" dirty="0">
                          <a:solidFill>
                            <a:srgbClr val="5EA2C4"/>
                          </a:solidFill>
                          <a:latin typeface="SHeadG" panose="02030600000101010101" pitchFamily="18" charset="-127"/>
                          <a:ea typeface="SHeadG" panose="02030600000101010101" pitchFamily="18" charset="-127"/>
                          <a:cs typeface="+mn-cs"/>
                        </a:rPr>
                        <a:t>name</a:t>
                      </a:r>
                      <a:endParaRPr kumimoji="1" lang="ko-KR" altLang="en-US" sz="1000" b="0" kern="1200" dirty="0">
                        <a:solidFill>
                          <a:srgbClr val="5EA2C4"/>
                        </a:solidFill>
                        <a:latin typeface="SHeadG" panose="02030600000101010101" pitchFamily="18" charset="-127"/>
                        <a:ea typeface="SHeadG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kern="1200" dirty="0">
                          <a:solidFill>
                            <a:srgbClr val="5EA2C4"/>
                          </a:solidFill>
                          <a:latin typeface="SHeadG" panose="02030600000101010101" pitchFamily="18" charset="-127"/>
                          <a:ea typeface="SHeadG" panose="02030600000101010101" pitchFamily="18" charset="-127"/>
                          <a:cs typeface="+mn-cs"/>
                        </a:rPr>
                        <a:t>Birthday</a:t>
                      </a:r>
                      <a:endParaRPr kumimoji="1" lang="ko-KR" altLang="en-US" sz="1000" b="0" kern="1200" dirty="0">
                        <a:solidFill>
                          <a:srgbClr val="5EA2C4"/>
                        </a:solidFill>
                        <a:latin typeface="SHeadG" panose="02030600000101010101" pitchFamily="18" charset="-127"/>
                        <a:ea typeface="SHeadG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kern="1200" dirty="0">
                          <a:solidFill>
                            <a:srgbClr val="5EA2C4"/>
                          </a:solidFill>
                          <a:latin typeface="SHeadG" panose="02030600000101010101" pitchFamily="18" charset="-127"/>
                          <a:ea typeface="SHeadG" panose="02030600000101010101" pitchFamily="18" charset="-127"/>
                          <a:cs typeface="+mn-cs"/>
                        </a:rPr>
                        <a:t>Address</a:t>
                      </a:r>
                      <a:endParaRPr kumimoji="1" lang="ko-KR" altLang="en-US" sz="1000" b="0" kern="1200" dirty="0">
                        <a:solidFill>
                          <a:srgbClr val="5EA2C4"/>
                        </a:solidFill>
                        <a:latin typeface="SHeadG" panose="02030600000101010101" pitchFamily="18" charset="-127"/>
                        <a:ea typeface="SHeadG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kern="1200" dirty="0">
                          <a:solidFill>
                            <a:srgbClr val="5EA2C4"/>
                          </a:solidFill>
                          <a:latin typeface="SHeadG" panose="02030600000101010101" pitchFamily="18" charset="-127"/>
                          <a:ea typeface="SHeadG" panose="02030600000101010101" pitchFamily="18" charset="-127"/>
                          <a:cs typeface="+mn-cs"/>
                        </a:rPr>
                        <a:t>1</a:t>
                      </a:r>
                      <a:endParaRPr kumimoji="1" lang="ko-KR" altLang="en-US" sz="1000" b="0" kern="1200" dirty="0">
                        <a:solidFill>
                          <a:srgbClr val="5EA2C4"/>
                        </a:solidFill>
                        <a:latin typeface="SHeadG" panose="02030600000101010101" pitchFamily="18" charset="-127"/>
                        <a:ea typeface="SHeadG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kern="1200" dirty="0">
                          <a:solidFill>
                            <a:srgbClr val="5EA2C4"/>
                          </a:solidFill>
                          <a:latin typeface="SHeadG" panose="02030600000101010101" pitchFamily="18" charset="-127"/>
                          <a:ea typeface="SHeadG" panose="02030600000101010101" pitchFamily="18" charset="-127"/>
                          <a:cs typeface="+mn-cs"/>
                        </a:rPr>
                        <a:t>Sato</a:t>
                      </a:r>
                      <a:endParaRPr kumimoji="1" lang="ko-KR" altLang="en-US" sz="1000" b="0" kern="1200" dirty="0">
                        <a:solidFill>
                          <a:srgbClr val="5EA2C4"/>
                        </a:solidFill>
                        <a:latin typeface="SHeadG" panose="02030600000101010101" pitchFamily="18" charset="-127"/>
                        <a:ea typeface="SHeadG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kern="1200" dirty="0">
                          <a:solidFill>
                            <a:srgbClr val="5EA2C4"/>
                          </a:solidFill>
                          <a:latin typeface="SHeadG" panose="02030600000101010101" pitchFamily="18" charset="-127"/>
                          <a:ea typeface="SHeadG" panose="02030600000101010101" pitchFamily="18" charset="-127"/>
                          <a:cs typeface="+mn-cs"/>
                        </a:rPr>
                        <a:t>2000/1/1</a:t>
                      </a:r>
                      <a:endParaRPr kumimoji="1" lang="ko-KR" altLang="en-US" sz="1000" b="0" kern="1200" dirty="0">
                        <a:solidFill>
                          <a:srgbClr val="5EA2C4"/>
                        </a:solidFill>
                        <a:latin typeface="SHeadG" panose="02030600000101010101" pitchFamily="18" charset="-127"/>
                        <a:ea typeface="SHeadG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kern="1200" dirty="0">
                          <a:solidFill>
                            <a:srgbClr val="5EA2C4"/>
                          </a:solidFill>
                          <a:latin typeface="SHeadG" panose="02030600000101010101" pitchFamily="18" charset="-127"/>
                          <a:ea typeface="SHeadG" panose="02030600000101010101" pitchFamily="18" charset="-127"/>
                          <a:cs typeface="+mn-cs"/>
                        </a:rPr>
                        <a:t>Tokyo</a:t>
                      </a:r>
                      <a:endParaRPr kumimoji="1" lang="ko-KR" altLang="en-US" sz="1000" b="0" kern="1200" dirty="0">
                        <a:solidFill>
                          <a:srgbClr val="5EA2C4"/>
                        </a:solidFill>
                        <a:latin typeface="SHeadG" panose="02030600000101010101" pitchFamily="18" charset="-127"/>
                        <a:ea typeface="SHeadG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kern="1200" dirty="0">
                          <a:solidFill>
                            <a:srgbClr val="5EA2C4"/>
                          </a:solidFill>
                          <a:latin typeface="SHeadG" panose="02030600000101010101" pitchFamily="18" charset="-127"/>
                          <a:ea typeface="SHeadG" panose="02030600000101010101" pitchFamily="18" charset="-127"/>
                          <a:cs typeface="+mn-cs"/>
                        </a:rPr>
                        <a:t>2</a:t>
                      </a:r>
                      <a:endParaRPr kumimoji="1" lang="ko-KR" altLang="en-US" sz="1000" b="0" kern="1200" dirty="0">
                        <a:solidFill>
                          <a:srgbClr val="5EA2C4"/>
                        </a:solidFill>
                        <a:latin typeface="SHeadG" panose="02030600000101010101" pitchFamily="18" charset="-127"/>
                        <a:ea typeface="SHeadG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kern="1200" dirty="0" err="1">
                          <a:solidFill>
                            <a:srgbClr val="5EA2C4"/>
                          </a:solidFill>
                          <a:latin typeface="SHeadG" panose="02030600000101010101" pitchFamily="18" charset="-127"/>
                          <a:ea typeface="SHeadG" panose="02030600000101010101" pitchFamily="18" charset="-127"/>
                          <a:cs typeface="+mn-cs"/>
                        </a:rPr>
                        <a:t>Naruse</a:t>
                      </a:r>
                      <a:endParaRPr kumimoji="1" lang="ko-KR" altLang="en-US" sz="1000" b="0" kern="1200" dirty="0">
                        <a:solidFill>
                          <a:srgbClr val="5EA2C4"/>
                        </a:solidFill>
                        <a:latin typeface="SHeadG" panose="02030600000101010101" pitchFamily="18" charset="-127"/>
                        <a:ea typeface="SHeadG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kern="1200" dirty="0">
                          <a:solidFill>
                            <a:srgbClr val="5EA2C4"/>
                          </a:solidFill>
                          <a:latin typeface="SHeadG" panose="02030600000101010101" pitchFamily="18" charset="-127"/>
                          <a:ea typeface="SHeadG" panose="02030600000101010101" pitchFamily="18" charset="-127"/>
                          <a:cs typeface="+mn-cs"/>
                        </a:rPr>
                        <a:t>1985/9/8</a:t>
                      </a:r>
                      <a:endParaRPr kumimoji="1" lang="ko-KR" altLang="en-US" sz="1000" b="0" kern="1200" dirty="0">
                        <a:solidFill>
                          <a:srgbClr val="5EA2C4"/>
                        </a:solidFill>
                        <a:latin typeface="SHeadG" panose="02030600000101010101" pitchFamily="18" charset="-127"/>
                        <a:ea typeface="SHeadG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kern="1200" dirty="0">
                          <a:solidFill>
                            <a:srgbClr val="5EA2C4"/>
                          </a:solidFill>
                          <a:latin typeface="SHeadG" panose="02030600000101010101" pitchFamily="18" charset="-127"/>
                          <a:ea typeface="SHeadG" panose="02030600000101010101" pitchFamily="18" charset="-127"/>
                          <a:cs typeface="+mn-cs"/>
                        </a:rPr>
                        <a:t>Tokyo</a:t>
                      </a:r>
                      <a:endParaRPr kumimoji="1" lang="ko-KR" altLang="en-US" sz="1000" b="0" kern="1200" dirty="0">
                        <a:solidFill>
                          <a:srgbClr val="5EA2C4"/>
                        </a:solidFill>
                        <a:latin typeface="SHeadG" panose="02030600000101010101" pitchFamily="18" charset="-127"/>
                        <a:ea typeface="SHeadG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3634123-7D71-BB43-8F0B-008319DF9C66}"/>
              </a:ext>
            </a:extLst>
          </p:cNvPr>
          <p:cNvCxnSpPr>
            <a:cxnSpLocks/>
          </p:cNvCxnSpPr>
          <p:nvPr/>
        </p:nvCxnSpPr>
        <p:spPr>
          <a:xfrm flipH="1" flipV="1">
            <a:off x="3650824" y="1170671"/>
            <a:ext cx="992296" cy="424449"/>
          </a:xfrm>
          <a:prstGeom prst="straightConnector1">
            <a:avLst/>
          </a:prstGeom>
          <a:ln w="25400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398D8B6-B412-C44F-86FF-F3522AC742C9}"/>
              </a:ext>
            </a:extLst>
          </p:cNvPr>
          <p:cNvCxnSpPr>
            <a:cxnSpLocks/>
          </p:cNvCxnSpPr>
          <p:nvPr/>
        </p:nvCxnSpPr>
        <p:spPr>
          <a:xfrm flipV="1">
            <a:off x="4877932" y="1991420"/>
            <a:ext cx="0" cy="444768"/>
          </a:xfrm>
          <a:prstGeom prst="straightConnector1">
            <a:avLst/>
          </a:prstGeom>
          <a:ln w="25400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062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452E685-C11D-A748-8E90-2A7DC498D6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540381"/>
              </p:ext>
            </p:extLst>
          </p:nvPr>
        </p:nvGraphicFramePr>
        <p:xfrm>
          <a:off x="2125588" y="887864"/>
          <a:ext cx="5061595" cy="125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319">
                  <a:extLst>
                    <a:ext uri="{9D8B030D-6E8A-4147-A177-3AD203B41FA5}">
                      <a16:colId xmlns:a16="http://schemas.microsoft.com/office/drawing/2014/main" val="1294379737"/>
                    </a:ext>
                  </a:extLst>
                </a:gridCol>
                <a:gridCol w="1159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865">
                  <a:extLst>
                    <a:ext uri="{9D8B030D-6E8A-4147-A177-3AD203B41FA5}">
                      <a16:colId xmlns:a16="http://schemas.microsoft.com/office/drawing/2014/main" val="3626573692"/>
                    </a:ext>
                  </a:extLst>
                </a:gridCol>
                <a:gridCol w="1012319">
                  <a:extLst>
                    <a:ext uri="{9D8B030D-6E8A-4147-A177-3AD203B41FA5}">
                      <a16:colId xmlns:a16="http://schemas.microsoft.com/office/drawing/2014/main" val="3169933271"/>
                    </a:ext>
                  </a:extLst>
                </a:gridCol>
                <a:gridCol w="1012319">
                  <a:extLst>
                    <a:ext uri="{9D8B030D-6E8A-4147-A177-3AD203B41FA5}">
                      <a16:colId xmlns:a16="http://schemas.microsoft.com/office/drawing/2014/main" val="1178118002"/>
                    </a:ext>
                  </a:extLst>
                </a:gridCol>
              </a:tblGrid>
              <a:tr h="275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kern="1200" dirty="0" err="1">
                          <a:solidFill>
                            <a:srgbClr val="5EA2C4"/>
                          </a:solidFill>
                          <a:latin typeface="SHeadG" panose="02030600000101010101" pitchFamily="18" charset="-127"/>
                          <a:ea typeface="SHeadG" panose="02030600000101010101" pitchFamily="18" charset="-127"/>
                          <a:cs typeface="+mn-cs"/>
                        </a:rPr>
                        <a:t>회원번호</a:t>
                      </a:r>
                      <a:endParaRPr kumimoji="1" lang="ko-KR" altLang="en-US" sz="1000" b="0" kern="1200" dirty="0">
                        <a:solidFill>
                          <a:srgbClr val="5EA2C4"/>
                        </a:solidFill>
                        <a:latin typeface="SHeadG" panose="02030600000101010101" pitchFamily="18" charset="-127"/>
                        <a:ea typeface="SHeadG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kern="1200" dirty="0">
                          <a:solidFill>
                            <a:srgbClr val="5EA2C4"/>
                          </a:solidFill>
                          <a:latin typeface="SHeadG" panose="02030600000101010101" pitchFamily="18" charset="-127"/>
                          <a:ea typeface="SHeadG" panose="02030600000101010101" pitchFamily="18" charset="-127"/>
                          <a:cs typeface="+mn-cs"/>
                        </a:rPr>
                        <a:t>0000001</a:t>
                      </a:r>
                      <a:endParaRPr kumimoji="1" lang="ko-KR" altLang="en-US" sz="1000" b="0" kern="1200" dirty="0">
                        <a:solidFill>
                          <a:srgbClr val="5EA2C4"/>
                        </a:solidFill>
                        <a:latin typeface="SHeadG" panose="02030600000101010101" pitchFamily="18" charset="-127"/>
                        <a:ea typeface="SHeadG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kern="1200" dirty="0">
                          <a:solidFill>
                            <a:srgbClr val="5EA2C4"/>
                          </a:solidFill>
                          <a:latin typeface="SHeadG" panose="02030600000101010101" pitchFamily="18" charset="-127"/>
                          <a:ea typeface="SHeadG" panose="02030600000101010101" pitchFamily="18" charset="-127"/>
                          <a:cs typeface="+mn-cs"/>
                        </a:rPr>
                        <a:t>이름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kern="1200" dirty="0">
                          <a:solidFill>
                            <a:srgbClr val="5EA2C4"/>
                          </a:solidFill>
                          <a:latin typeface="SHeadG" panose="02030600000101010101" pitchFamily="18" charset="-127"/>
                          <a:ea typeface="SHeadG" panose="02030600000101010101" pitchFamily="18" charset="-127"/>
                          <a:cs typeface="+mn-cs"/>
                        </a:rPr>
                        <a:t>Foo</a:t>
                      </a:r>
                      <a:endParaRPr kumimoji="1" lang="ko-KR" altLang="en-US" sz="1000" b="0" kern="1200" dirty="0">
                        <a:solidFill>
                          <a:srgbClr val="5EA2C4"/>
                        </a:solidFill>
                        <a:latin typeface="SHeadG" panose="02030600000101010101" pitchFamily="18" charset="-127"/>
                        <a:ea typeface="SHeadG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kern="1200" dirty="0">
                        <a:solidFill>
                          <a:srgbClr val="5EA2C4"/>
                        </a:solidFill>
                        <a:latin typeface="SHeadG" panose="02030600000101010101" pitchFamily="18" charset="-127"/>
                        <a:ea typeface="SHeadG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kern="1200" dirty="0">
                          <a:solidFill>
                            <a:srgbClr val="5EA2C4"/>
                          </a:solidFill>
                          <a:latin typeface="SHeadG" panose="02030600000101010101" pitchFamily="18" charset="-127"/>
                          <a:ea typeface="SHeadG" panose="02030600000101010101" pitchFamily="18" charset="-127"/>
                          <a:cs typeface="+mn-cs"/>
                        </a:rPr>
                        <a:t>주소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kern="1200" dirty="0">
                          <a:solidFill>
                            <a:srgbClr val="5EA2C4"/>
                          </a:solidFill>
                          <a:latin typeface="SHeadG" panose="02030600000101010101" pitchFamily="18" charset="-127"/>
                          <a:ea typeface="SHeadG" panose="02030600000101010101" pitchFamily="18" charset="-127"/>
                          <a:cs typeface="+mn-cs"/>
                        </a:rPr>
                        <a:t>Seoul</a:t>
                      </a:r>
                      <a:endParaRPr kumimoji="1" lang="ko-KR" altLang="en-US" sz="1000" b="0" kern="1200" dirty="0">
                        <a:solidFill>
                          <a:srgbClr val="5EA2C4"/>
                        </a:solidFill>
                        <a:latin typeface="SHeadG" panose="02030600000101010101" pitchFamily="18" charset="-127"/>
                        <a:ea typeface="SHeadG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kern="1200" dirty="0">
                        <a:solidFill>
                          <a:srgbClr val="5EA2C4"/>
                        </a:solidFill>
                        <a:latin typeface="SHeadG" panose="02030600000101010101" pitchFamily="18" charset="-127"/>
                        <a:ea typeface="SHeadG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kern="1200" dirty="0">
                        <a:solidFill>
                          <a:srgbClr val="5EA2C4"/>
                        </a:solidFill>
                        <a:latin typeface="SHeadG" panose="02030600000101010101" pitchFamily="18" charset="-127"/>
                        <a:ea typeface="SHeadG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kern="1200" dirty="0">
                        <a:solidFill>
                          <a:srgbClr val="5EA2C4"/>
                        </a:solidFill>
                        <a:latin typeface="SHeadG" panose="02030600000101010101" pitchFamily="18" charset="-127"/>
                        <a:ea typeface="SHeadG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kern="1200" dirty="0">
                          <a:solidFill>
                            <a:srgbClr val="5EA2C4"/>
                          </a:solidFill>
                          <a:latin typeface="SHeadG" panose="02030600000101010101" pitchFamily="18" charset="-127"/>
                          <a:ea typeface="SHeadG" panose="02030600000101010101" pitchFamily="18" charset="-127"/>
                          <a:cs typeface="+mn-cs"/>
                        </a:rPr>
                        <a:t>제품번호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kern="1200" dirty="0">
                          <a:solidFill>
                            <a:srgbClr val="5EA2C4"/>
                          </a:solidFill>
                          <a:latin typeface="SHeadG" panose="02030600000101010101" pitchFamily="18" charset="-127"/>
                          <a:ea typeface="SHeadG" panose="02030600000101010101" pitchFamily="18" charset="-127"/>
                          <a:cs typeface="+mn-cs"/>
                        </a:rPr>
                        <a:t>제품명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kern="1200" dirty="0">
                          <a:solidFill>
                            <a:srgbClr val="5EA2C4"/>
                          </a:solidFill>
                          <a:latin typeface="SHeadG" panose="02030600000101010101" pitchFamily="18" charset="-127"/>
                          <a:ea typeface="SHeadG" panose="02030600000101010101" pitchFamily="18" charset="-127"/>
                          <a:cs typeface="+mn-cs"/>
                        </a:rPr>
                        <a:t>수량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kern="1200" dirty="0">
                          <a:solidFill>
                            <a:srgbClr val="5EA2C4"/>
                          </a:solidFill>
                          <a:latin typeface="SHeadG" panose="02030600000101010101" pitchFamily="18" charset="-127"/>
                          <a:ea typeface="SHeadG" panose="02030600000101010101" pitchFamily="18" charset="-127"/>
                          <a:cs typeface="+mn-cs"/>
                        </a:rPr>
                        <a:t>단가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kern="1200" dirty="0" err="1">
                          <a:solidFill>
                            <a:srgbClr val="5EA2C4"/>
                          </a:solidFill>
                          <a:latin typeface="SHeadG" panose="02030600000101010101" pitchFamily="18" charset="-127"/>
                          <a:ea typeface="SHeadG" panose="02030600000101010101" pitchFamily="18" charset="-127"/>
                          <a:cs typeface="+mn-cs"/>
                        </a:rPr>
                        <a:t>햡계</a:t>
                      </a:r>
                      <a:endParaRPr kumimoji="1" lang="ko-KR" altLang="en-US" sz="1000" b="0" kern="1200" dirty="0">
                        <a:solidFill>
                          <a:srgbClr val="5EA2C4"/>
                        </a:solidFill>
                        <a:latin typeface="SHeadG" panose="02030600000101010101" pitchFamily="18" charset="-127"/>
                        <a:ea typeface="SHeadG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kern="1200" dirty="0">
                          <a:solidFill>
                            <a:srgbClr val="5EA2C4"/>
                          </a:solidFill>
                          <a:latin typeface="SHeadG" panose="02030600000101010101" pitchFamily="18" charset="-127"/>
                          <a:ea typeface="SHeadG" panose="02030600000101010101" pitchFamily="18" charset="-127"/>
                          <a:cs typeface="+mn-cs"/>
                        </a:rPr>
                        <a:t>A-001-1</a:t>
                      </a:r>
                      <a:endParaRPr kumimoji="1" lang="ko-KR" altLang="en-US" sz="1000" b="0" kern="1200" dirty="0">
                        <a:solidFill>
                          <a:srgbClr val="5EA2C4"/>
                        </a:solidFill>
                        <a:latin typeface="SHeadG" panose="02030600000101010101" pitchFamily="18" charset="-127"/>
                        <a:ea typeface="SHeadG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kern="1200" dirty="0">
                          <a:solidFill>
                            <a:srgbClr val="5EA2C4"/>
                          </a:solidFill>
                          <a:latin typeface="SHeadG" panose="02030600000101010101" pitchFamily="18" charset="-127"/>
                          <a:ea typeface="SHeadG" panose="02030600000101010101" pitchFamily="18" charset="-127"/>
                          <a:cs typeface="+mn-cs"/>
                        </a:rPr>
                        <a:t>A Components</a:t>
                      </a:r>
                      <a:endParaRPr kumimoji="1" lang="ko-KR" altLang="en-US" sz="1000" b="0" kern="1200" dirty="0">
                        <a:solidFill>
                          <a:srgbClr val="5EA2C4"/>
                        </a:solidFill>
                        <a:latin typeface="SHeadG" panose="02030600000101010101" pitchFamily="18" charset="-127"/>
                        <a:ea typeface="SHeadG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kern="1200" dirty="0">
                          <a:solidFill>
                            <a:srgbClr val="5EA2C4"/>
                          </a:solidFill>
                          <a:latin typeface="SHeadG" panose="02030600000101010101" pitchFamily="18" charset="-127"/>
                          <a:ea typeface="SHeadG" panose="02030600000101010101" pitchFamily="18" charset="-127"/>
                          <a:cs typeface="+mn-cs"/>
                        </a:rPr>
                        <a:t>10</a:t>
                      </a:r>
                      <a:endParaRPr kumimoji="1" lang="ko-KR" altLang="en-US" sz="1000" b="0" kern="1200" dirty="0">
                        <a:solidFill>
                          <a:srgbClr val="5EA2C4"/>
                        </a:solidFill>
                        <a:latin typeface="SHeadG" panose="02030600000101010101" pitchFamily="18" charset="-127"/>
                        <a:ea typeface="SHeadG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kern="1200" dirty="0">
                          <a:solidFill>
                            <a:srgbClr val="5EA2C4"/>
                          </a:solidFill>
                          <a:latin typeface="SHeadG" panose="02030600000101010101" pitchFamily="18" charset="-127"/>
                          <a:ea typeface="SHeadG" panose="02030600000101010101" pitchFamily="18" charset="-127"/>
                          <a:cs typeface="+mn-cs"/>
                        </a:rPr>
                        <a:t>100KRW</a:t>
                      </a:r>
                      <a:endParaRPr kumimoji="1" lang="ko-KR" altLang="en-US" sz="1000" b="0" kern="1200" dirty="0">
                        <a:solidFill>
                          <a:srgbClr val="5EA2C4"/>
                        </a:solidFill>
                        <a:latin typeface="SHeadG" panose="02030600000101010101" pitchFamily="18" charset="-127"/>
                        <a:ea typeface="SHeadG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kern="1200" dirty="0">
                          <a:solidFill>
                            <a:srgbClr val="5EA2C4"/>
                          </a:solidFill>
                          <a:latin typeface="SHeadG" panose="02030600000101010101" pitchFamily="18" charset="-127"/>
                          <a:ea typeface="SHeadG" panose="02030600000101010101" pitchFamily="18" charset="-127"/>
                          <a:cs typeface="+mn-cs"/>
                        </a:rPr>
                        <a:t>10,000KRW</a:t>
                      </a:r>
                      <a:endParaRPr kumimoji="1" lang="ko-KR" altLang="en-US" sz="1000" b="0" kern="1200" dirty="0">
                        <a:solidFill>
                          <a:srgbClr val="5EA2C4"/>
                        </a:solidFill>
                        <a:latin typeface="SHeadG" panose="02030600000101010101" pitchFamily="18" charset="-127"/>
                        <a:ea typeface="SHeadG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330122"/>
                  </a:ext>
                </a:extLst>
              </a:tr>
              <a:tr h="2381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kern="1200" dirty="0">
                          <a:solidFill>
                            <a:srgbClr val="5EA2C4"/>
                          </a:solidFill>
                          <a:latin typeface="SHeadG" panose="02030600000101010101" pitchFamily="18" charset="-127"/>
                          <a:ea typeface="SHeadG" panose="02030600000101010101" pitchFamily="18" charset="-127"/>
                          <a:cs typeface="+mn-cs"/>
                        </a:rPr>
                        <a:t>B-001-1 </a:t>
                      </a:r>
                      <a:endParaRPr kumimoji="1" lang="ko-KR" altLang="en-US" sz="1000" b="0" kern="1200" dirty="0">
                        <a:solidFill>
                          <a:srgbClr val="5EA2C4"/>
                        </a:solidFill>
                        <a:latin typeface="SHeadG" panose="02030600000101010101" pitchFamily="18" charset="-127"/>
                        <a:ea typeface="SHeadG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kern="1200" dirty="0">
                          <a:solidFill>
                            <a:srgbClr val="5EA2C4"/>
                          </a:solidFill>
                          <a:latin typeface="SHeadG" panose="02030600000101010101" pitchFamily="18" charset="-127"/>
                          <a:ea typeface="SHeadG" panose="02030600000101010101" pitchFamily="18" charset="-127"/>
                          <a:cs typeface="+mn-cs"/>
                        </a:rPr>
                        <a:t>B Components</a:t>
                      </a:r>
                      <a:endParaRPr kumimoji="1" lang="ko-KR" altLang="en-US" sz="1000" b="0" kern="1200" dirty="0">
                        <a:solidFill>
                          <a:srgbClr val="5EA2C4"/>
                        </a:solidFill>
                        <a:latin typeface="SHeadG" panose="02030600000101010101" pitchFamily="18" charset="-127"/>
                        <a:ea typeface="SHeadG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kern="1200" dirty="0">
                          <a:solidFill>
                            <a:srgbClr val="5EA2C4"/>
                          </a:solidFill>
                          <a:latin typeface="SHeadG" panose="02030600000101010101" pitchFamily="18" charset="-127"/>
                          <a:ea typeface="SHeadG" panose="02030600000101010101" pitchFamily="18" charset="-127"/>
                          <a:cs typeface="+mn-cs"/>
                        </a:rPr>
                        <a:t>20</a:t>
                      </a:r>
                      <a:endParaRPr kumimoji="1" lang="ko-KR" altLang="en-US" sz="1000" b="0" kern="1200" dirty="0">
                        <a:solidFill>
                          <a:srgbClr val="5EA2C4"/>
                        </a:solidFill>
                        <a:latin typeface="SHeadG" panose="02030600000101010101" pitchFamily="18" charset="-127"/>
                        <a:ea typeface="SHeadG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kern="1200" dirty="0">
                          <a:solidFill>
                            <a:srgbClr val="5EA2C4"/>
                          </a:solidFill>
                          <a:latin typeface="SHeadG" panose="02030600000101010101" pitchFamily="18" charset="-127"/>
                          <a:ea typeface="SHeadG" panose="02030600000101010101" pitchFamily="18" charset="-127"/>
                          <a:cs typeface="+mn-cs"/>
                        </a:rPr>
                        <a:t>150KRW</a:t>
                      </a:r>
                      <a:endParaRPr kumimoji="1" lang="ko-KR" altLang="en-US" sz="1000" b="0" kern="1200" dirty="0">
                        <a:solidFill>
                          <a:srgbClr val="5EA2C4"/>
                        </a:solidFill>
                        <a:latin typeface="SHeadG" panose="02030600000101010101" pitchFamily="18" charset="-127"/>
                        <a:ea typeface="SHeadG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kern="1200" dirty="0">
                          <a:solidFill>
                            <a:srgbClr val="5EA2C4"/>
                          </a:solidFill>
                          <a:latin typeface="SHeadG" panose="02030600000101010101" pitchFamily="18" charset="-127"/>
                          <a:ea typeface="SHeadG" panose="02030600000101010101" pitchFamily="18" charset="-127"/>
                          <a:cs typeface="+mn-cs"/>
                        </a:rPr>
                        <a:t>30,000KRW</a:t>
                      </a:r>
                      <a:endParaRPr kumimoji="1" lang="ko-KR" altLang="en-US" sz="1000" b="0" kern="1200" dirty="0">
                        <a:solidFill>
                          <a:srgbClr val="5EA2C4"/>
                        </a:solidFill>
                        <a:latin typeface="SHeadG" panose="02030600000101010101" pitchFamily="18" charset="-127"/>
                        <a:ea typeface="SHeadG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87607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94FD141-5AA8-FE47-866D-5463F49DEC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407347"/>
              </p:ext>
            </p:extLst>
          </p:nvPr>
        </p:nvGraphicFramePr>
        <p:xfrm>
          <a:off x="2125587" y="3623945"/>
          <a:ext cx="506159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319">
                  <a:extLst>
                    <a:ext uri="{9D8B030D-6E8A-4147-A177-3AD203B41FA5}">
                      <a16:colId xmlns:a16="http://schemas.microsoft.com/office/drawing/2014/main" val="2751256381"/>
                    </a:ext>
                  </a:extLst>
                </a:gridCol>
                <a:gridCol w="1159773">
                  <a:extLst>
                    <a:ext uri="{9D8B030D-6E8A-4147-A177-3AD203B41FA5}">
                      <a16:colId xmlns:a16="http://schemas.microsoft.com/office/drawing/2014/main" val="4262962441"/>
                    </a:ext>
                  </a:extLst>
                </a:gridCol>
                <a:gridCol w="864865">
                  <a:extLst>
                    <a:ext uri="{9D8B030D-6E8A-4147-A177-3AD203B41FA5}">
                      <a16:colId xmlns:a16="http://schemas.microsoft.com/office/drawing/2014/main" val="2998123641"/>
                    </a:ext>
                  </a:extLst>
                </a:gridCol>
                <a:gridCol w="1012319">
                  <a:extLst>
                    <a:ext uri="{9D8B030D-6E8A-4147-A177-3AD203B41FA5}">
                      <a16:colId xmlns:a16="http://schemas.microsoft.com/office/drawing/2014/main" val="3067782075"/>
                    </a:ext>
                  </a:extLst>
                </a:gridCol>
                <a:gridCol w="1012319">
                  <a:extLst>
                    <a:ext uri="{9D8B030D-6E8A-4147-A177-3AD203B41FA5}">
                      <a16:colId xmlns:a16="http://schemas.microsoft.com/office/drawing/2014/main" val="1253503240"/>
                    </a:ext>
                  </a:extLst>
                </a:gridCol>
              </a:tblGrid>
              <a:tr h="2381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kern="1200" dirty="0">
                          <a:solidFill>
                            <a:srgbClr val="5EA2C4"/>
                          </a:solidFill>
                          <a:latin typeface="SHeadG" panose="02030600000101010101" pitchFamily="18" charset="-127"/>
                          <a:ea typeface="SHeadG" panose="02030600000101010101" pitchFamily="18" charset="-127"/>
                          <a:cs typeface="+mn-cs"/>
                        </a:rPr>
                        <a:t>제품번호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kern="1200" dirty="0">
                          <a:solidFill>
                            <a:srgbClr val="5EA2C4"/>
                          </a:solidFill>
                          <a:latin typeface="SHeadG" panose="02030600000101010101" pitchFamily="18" charset="-127"/>
                          <a:ea typeface="SHeadG" panose="02030600000101010101" pitchFamily="18" charset="-127"/>
                          <a:cs typeface="+mn-cs"/>
                        </a:rPr>
                        <a:t>제품명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kern="1200" dirty="0">
                          <a:solidFill>
                            <a:srgbClr val="5EA2C4"/>
                          </a:solidFill>
                          <a:latin typeface="SHeadG" panose="02030600000101010101" pitchFamily="18" charset="-127"/>
                          <a:ea typeface="SHeadG" panose="02030600000101010101" pitchFamily="18" charset="-127"/>
                          <a:cs typeface="+mn-cs"/>
                        </a:rPr>
                        <a:t>수량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kern="1200" dirty="0">
                          <a:solidFill>
                            <a:srgbClr val="5EA2C4"/>
                          </a:solidFill>
                          <a:latin typeface="SHeadG" panose="02030600000101010101" pitchFamily="18" charset="-127"/>
                          <a:ea typeface="SHeadG" panose="02030600000101010101" pitchFamily="18" charset="-127"/>
                          <a:cs typeface="+mn-cs"/>
                        </a:rPr>
                        <a:t>단가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kern="1200" dirty="0" err="1">
                          <a:solidFill>
                            <a:srgbClr val="5EA2C4"/>
                          </a:solidFill>
                          <a:latin typeface="SHeadG" panose="02030600000101010101" pitchFamily="18" charset="-127"/>
                          <a:ea typeface="SHeadG" panose="02030600000101010101" pitchFamily="18" charset="-127"/>
                          <a:cs typeface="+mn-cs"/>
                        </a:rPr>
                        <a:t>햡계</a:t>
                      </a:r>
                      <a:endParaRPr kumimoji="1" lang="ko-KR" altLang="en-US" sz="1000" b="0" kern="1200" dirty="0">
                        <a:solidFill>
                          <a:srgbClr val="5EA2C4"/>
                        </a:solidFill>
                        <a:latin typeface="SHeadG" panose="02030600000101010101" pitchFamily="18" charset="-127"/>
                        <a:ea typeface="SHeadG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333864"/>
                  </a:ext>
                </a:extLst>
              </a:tr>
              <a:tr h="2381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kern="1200" dirty="0">
                          <a:solidFill>
                            <a:srgbClr val="5EA2C4"/>
                          </a:solidFill>
                          <a:latin typeface="SHeadG" panose="02030600000101010101" pitchFamily="18" charset="-127"/>
                          <a:ea typeface="SHeadG" panose="02030600000101010101" pitchFamily="18" charset="-127"/>
                          <a:cs typeface="+mn-cs"/>
                        </a:rPr>
                        <a:t>A-001-1</a:t>
                      </a:r>
                      <a:endParaRPr kumimoji="1" lang="ko-KR" altLang="en-US" sz="1000" b="0" kern="1200" dirty="0">
                        <a:solidFill>
                          <a:srgbClr val="5EA2C4"/>
                        </a:solidFill>
                        <a:latin typeface="SHeadG" panose="02030600000101010101" pitchFamily="18" charset="-127"/>
                        <a:ea typeface="SHeadG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kern="1200" dirty="0">
                          <a:solidFill>
                            <a:srgbClr val="5EA2C4"/>
                          </a:solidFill>
                          <a:latin typeface="SHeadG" panose="02030600000101010101" pitchFamily="18" charset="-127"/>
                          <a:ea typeface="SHeadG" panose="02030600000101010101" pitchFamily="18" charset="-127"/>
                          <a:cs typeface="+mn-cs"/>
                        </a:rPr>
                        <a:t>A Components</a:t>
                      </a:r>
                      <a:endParaRPr kumimoji="1" lang="ko-KR" altLang="en-US" sz="1000" b="0" kern="1200" dirty="0">
                        <a:solidFill>
                          <a:srgbClr val="5EA2C4"/>
                        </a:solidFill>
                        <a:latin typeface="SHeadG" panose="02030600000101010101" pitchFamily="18" charset="-127"/>
                        <a:ea typeface="SHeadG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kern="1200" dirty="0">
                          <a:solidFill>
                            <a:srgbClr val="5EA2C4"/>
                          </a:solidFill>
                          <a:latin typeface="SHeadG" panose="02030600000101010101" pitchFamily="18" charset="-127"/>
                          <a:ea typeface="SHeadG" panose="02030600000101010101" pitchFamily="18" charset="-127"/>
                          <a:cs typeface="+mn-cs"/>
                        </a:rPr>
                        <a:t>10</a:t>
                      </a:r>
                      <a:endParaRPr kumimoji="1" lang="ko-KR" altLang="en-US" sz="1000" b="0" kern="1200" dirty="0">
                        <a:solidFill>
                          <a:srgbClr val="5EA2C4"/>
                        </a:solidFill>
                        <a:latin typeface="SHeadG" panose="02030600000101010101" pitchFamily="18" charset="-127"/>
                        <a:ea typeface="SHeadG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kern="1200" dirty="0">
                          <a:solidFill>
                            <a:srgbClr val="5EA2C4"/>
                          </a:solidFill>
                          <a:latin typeface="SHeadG" panose="02030600000101010101" pitchFamily="18" charset="-127"/>
                          <a:ea typeface="SHeadG" panose="02030600000101010101" pitchFamily="18" charset="-127"/>
                          <a:cs typeface="+mn-cs"/>
                        </a:rPr>
                        <a:t>100KRW</a:t>
                      </a:r>
                      <a:endParaRPr kumimoji="1" lang="ko-KR" altLang="en-US" sz="1000" b="0" kern="1200" dirty="0">
                        <a:solidFill>
                          <a:srgbClr val="5EA2C4"/>
                        </a:solidFill>
                        <a:latin typeface="SHeadG" panose="02030600000101010101" pitchFamily="18" charset="-127"/>
                        <a:ea typeface="SHeadG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kern="1200" dirty="0">
                          <a:solidFill>
                            <a:srgbClr val="5EA2C4"/>
                          </a:solidFill>
                          <a:latin typeface="SHeadG" panose="02030600000101010101" pitchFamily="18" charset="-127"/>
                          <a:ea typeface="SHeadG" panose="02030600000101010101" pitchFamily="18" charset="-127"/>
                          <a:cs typeface="+mn-cs"/>
                        </a:rPr>
                        <a:t>10,000KRW</a:t>
                      </a:r>
                      <a:endParaRPr kumimoji="1" lang="ko-KR" altLang="en-US" sz="1000" b="0" kern="1200" dirty="0">
                        <a:solidFill>
                          <a:srgbClr val="5EA2C4"/>
                        </a:solidFill>
                        <a:latin typeface="SHeadG" panose="02030600000101010101" pitchFamily="18" charset="-127"/>
                        <a:ea typeface="SHeadG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811300"/>
                  </a:ext>
                </a:extLst>
              </a:tr>
              <a:tr h="2381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kern="1200" dirty="0">
                          <a:solidFill>
                            <a:srgbClr val="5EA2C4"/>
                          </a:solidFill>
                          <a:latin typeface="SHeadG" panose="02030600000101010101" pitchFamily="18" charset="-127"/>
                          <a:ea typeface="SHeadG" panose="02030600000101010101" pitchFamily="18" charset="-127"/>
                          <a:cs typeface="+mn-cs"/>
                        </a:rPr>
                        <a:t>B-001-1 </a:t>
                      </a:r>
                      <a:endParaRPr kumimoji="1" lang="ko-KR" altLang="en-US" sz="1000" b="0" kern="1200" dirty="0">
                        <a:solidFill>
                          <a:srgbClr val="5EA2C4"/>
                        </a:solidFill>
                        <a:latin typeface="SHeadG" panose="02030600000101010101" pitchFamily="18" charset="-127"/>
                        <a:ea typeface="SHeadG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kern="1200" dirty="0">
                          <a:solidFill>
                            <a:srgbClr val="5EA2C4"/>
                          </a:solidFill>
                          <a:latin typeface="SHeadG" panose="02030600000101010101" pitchFamily="18" charset="-127"/>
                          <a:ea typeface="SHeadG" panose="02030600000101010101" pitchFamily="18" charset="-127"/>
                          <a:cs typeface="+mn-cs"/>
                        </a:rPr>
                        <a:t>B Components</a:t>
                      </a:r>
                      <a:endParaRPr kumimoji="1" lang="ko-KR" altLang="en-US" sz="1000" b="0" kern="1200" dirty="0">
                        <a:solidFill>
                          <a:srgbClr val="5EA2C4"/>
                        </a:solidFill>
                        <a:latin typeface="SHeadG" panose="02030600000101010101" pitchFamily="18" charset="-127"/>
                        <a:ea typeface="SHeadG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kern="1200" dirty="0">
                          <a:solidFill>
                            <a:srgbClr val="5EA2C4"/>
                          </a:solidFill>
                          <a:latin typeface="SHeadG" panose="02030600000101010101" pitchFamily="18" charset="-127"/>
                          <a:ea typeface="SHeadG" panose="02030600000101010101" pitchFamily="18" charset="-127"/>
                          <a:cs typeface="+mn-cs"/>
                        </a:rPr>
                        <a:t>20</a:t>
                      </a:r>
                      <a:endParaRPr kumimoji="1" lang="ko-KR" altLang="en-US" sz="1000" b="0" kern="1200" dirty="0">
                        <a:solidFill>
                          <a:srgbClr val="5EA2C4"/>
                        </a:solidFill>
                        <a:latin typeface="SHeadG" panose="02030600000101010101" pitchFamily="18" charset="-127"/>
                        <a:ea typeface="SHeadG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kern="1200" dirty="0">
                          <a:solidFill>
                            <a:srgbClr val="5EA2C4"/>
                          </a:solidFill>
                          <a:latin typeface="SHeadG" panose="02030600000101010101" pitchFamily="18" charset="-127"/>
                          <a:ea typeface="SHeadG" panose="02030600000101010101" pitchFamily="18" charset="-127"/>
                          <a:cs typeface="+mn-cs"/>
                        </a:rPr>
                        <a:t>150KRW</a:t>
                      </a:r>
                      <a:endParaRPr kumimoji="1" lang="ko-KR" altLang="en-US" sz="1000" b="0" kern="1200" dirty="0">
                        <a:solidFill>
                          <a:srgbClr val="5EA2C4"/>
                        </a:solidFill>
                        <a:latin typeface="SHeadG" panose="02030600000101010101" pitchFamily="18" charset="-127"/>
                        <a:ea typeface="SHeadG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kern="1200" dirty="0">
                          <a:solidFill>
                            <a:srgbClr val="5EA2C4"/>
                          </a:solidFill>
                          <a:latin typeface="SHeadG" panose="02030600000101010101" pitchFamily="18" charset="-127"/>
                          <a:ea typeface="SHeadG" panose="02030600000101010101" pitchFamily="18" charset="-127"/>
                          <a:cs typeface="+mn-cs"/>
                        </a:rPr>
                        <a:t>30,000KRW</a:t>
                      </a:r>
                      <a:endParaRPr kumimoji="1" lang="ko-KR" altLang="en-US" sz="1000" b="0" kern="1200" dirty="0">
                        <a:solidFill>
                          <a:srgbClr val="5EA2C4"/>
                        </a:solidFill>
                        <a:latin typeface="SHeadG" panose="02030600000101010101" pitchFamily="18" charset="-127"/>
                        <a:ea typeface="SHeadG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098309"/>
                  </a:ext>
                </a:extLst>
              </a:tr>
            </a:tbl>
          </a:graphicData>
        </a:graphic>
      </p:graphicFrame>
      <p:sp>
        <p:nvSpPr>
          <p:cNvPr id="3" name="왼쪽 중괄호[L] 2">
            <a:extLst>
              <a:ext uri="{FF2B5EF4-FFF2-40B4-BE49-F238E27FC236}">
                <a16:creationId xmlns:a16="http://schemas.microsoft.com/office/drawing/2014/main" id="{55223F3D-537E-2046-9DBC-683F671B8375}"/>
              </a:ext>
            </a:extLst>
          </p:cNvPr>
          <p:cNvSpPr/>
          <p:nvPr/>
        </p:nvSpPr>
        <p:spPr>
          <a:xfrm>
            <a:off x="1798435" y="887864"/>
            <a:ext cx="284480" cy="51116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왼쪽 중괄호[L] 8">
            <a:extLst>
              <a:ext uri="{FF2B5EF4-FFF2-40B4-BE49-F238E27FC236}">
                <a16:creationId xmlns:a16="http://schemas.microsoft.com/office/drawing/2014/main" id="{1841DBEC-27B2-0349-861B-056588362E96}"/>
              </a:ext>
            </a:extLst>
          </p:cNvPr>
          <p:cNvSpPr/>
          <p:nvPr/>
        </p:nvSpPr>
        <p:spPr>
          <a:xfrm>
            <a:off x="1798435" y="1399032"/>
            <a:ext cx="284480" cy="73979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CA32796-BA39-EB4E-8264-7A87A04D05BF}"/>
              </a:ext>
            </a:extLst>
          </p:cNvPr>
          <p:cNvSpPr/>
          <p:nvPr/>
        </p:nvSpPr>
        <p:spPr>
          <a:xfrm>
            <a:off x="1471281" y="691142"/>
            <a:ext cx="2844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000" dirty="0" err="1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헤더부분</a:t>
            </a:r>
            <a:endParaRPr lang="ko-Kore-KR" altLang="en-US" sz="1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142740-C6A1-D041-9CC1-E1ACD0FD67E8}"/>
              </a:ext>
            </a:extLst>
          </p:cNvPr>
          <p:cNvSpPr/>
          <p:nvPr/>
        </p:nvSpPr>
        <p:spPr>
          <a:xfrm>
            <a:off x="1471281" y="1531522"/>
            <a:ext cx="2844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000" dirty="0" err="1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바디부분</a:t>
            </a:r>
            <a:endParaRPr lang="ko-Kore-KR" altLang="en-US" sz="1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CB9842-AE7F-1743-8E7F-B6B31FFD35A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07336" y="4614672"/>
            <a:ext cx="1066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892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41FE5E54-D988-1349-9C2F-9244EC9942F1}"/>
              </a:ext>
            </a:extLst>
          </p:cNvPr>
          <p:cNvGrpSpPr/>
          <p:nvPr/>
        </p:nvGrpSpPr>
        <p:grpSpPr>
          <a:xfrm>
            <a:off x="2800937" y="1824937"/>
            <a:ext cx="1923463" cy="503303"/>
            <a:chOff x="1126263" y="1572584"/>
            <a:chExt cx="974080" cy="503303"/>
          </a:xfrm>
        </p:grpSpPr>
        <p:sp>
          <p:nvSpPr>
            <p:cNvPr id="12" name="Rectangle: Rounded Corners 30">
              <a:extLst>
                <a:ext uri="{FF2B5EF4-FFF2-40B4-BE49-F238E27FC236}">
                  <a16:creationId xmlns:a16="http://schemas.microsoft.com/office/drawing/2014/main" id="{7C647E03-6515-6440-BA7C-5F85E0F307B7}"/>
                </a:ext>
              </a:extLst>
            </p:cNvPr>
            <p:cNvSpPr/>
            <p:nvPr/>
          </p:nvSpPr>
          <p:spPr>
            <a:xfrm>
              <a:off x="1126263" y="1572584"/>
              <a:ext cx="974080" cy="50330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DC2DC29-5BFB-784C-83AD-3F37A8586DE8}"/>
                </a:ext>
              </a:extLst>
            </p:cNvPr>
            <p:cNvSpPr/>
            <p:nvPr/>
          </p:nvSpPr>
          <p:spPr>
            <a:xfrm>
              <a:off x="1161127" y="1715722"/>
              <a:ext cx="904351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 err="1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UserApplicationService</a:t>
              </a:r>
              <a:endParaRPr lang="ko-KR" altLang="en-US" sz="1050" dirty="0"/>
            </a:p>
          </p:txBody>
        </p:sp>
      </p:grp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627E9-BF84-DB49-A507-85967A452084}"/>
              </a:ext>
            </a:extLst>
          </p:cNvPr>
          <p:cNvCxnSpPr>
            <a:cxnSpLocks/>
          </p:cNvCxnSpPr>
          <p:nvPr/>
        </p:nvCxnSpPr>
        <p:spPr>
          <a:xfrm flipH="1" flipV="1">
            <a:off x="3119120" y="2328240"/>
            <a:ext cx="1" cy="794164"/>
          </a:xfrm>
          <a:prstGeom prst="straightConnector1">
            <a:avLst/>
          </a:prstGeom>
          <a:ln w="25400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878B949-BD7B-E94E-8582-DE4BB6BEC668}"/>
              </a:ext>
            </a:extLst>
          </p:cNvPr>
          <p:cNvGrpSpPr/>
          <p:nvPr/>
        </p:nvGrpSpPr>
        <p:grpSpPr>
          <a:xfrm>
            <a:off x="1908051" y="3122403"/>
            <a:ext cx="1485388" cy="854022"/>
            <a:chOff x="1126264" y="1572584"/>
            <a:chExt cx="823144" cy="854022"/>
          </a:xfrm>
        </p:grpSpPr>
        <p:sp>
          <p:nvSpPr>
            <p:cNvPr id="16" name="Rectangle: Rounded Corners 30">
              <a:extLst>
                <a:ext uri="{FF2B5EF4-FFF2-40B4-BE49-F238E27FC236}">
                  <a16:creationId xmlns:a16="http://schemas.microsoft.com/office/drawing/2014/main" id="{C0F87951-D0D7-654F-8876-8812DF77DE10}"/>
                </a:ext>
              </a:extLst>
            </p:cNvPr>
            <p:cNvSpPr/>
            <p:nvPr/>
          </p:nvSpPr>
          <p:spPr>
            <a:xfrm>
              <a:off x="1126264" y="1572584"/>
              <a:ext cx="788282" cy="854022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4BE5BD0-8F22-B249-AFDA-8CF633909AB4}"/>
                </a:ext>
              </a:extLst>
            </p:cNvPr>
            <p:cNvSpPr/>
            <p:nvPr/>
          </p:nvSpPr>
          <p:spPr>
            <a:xfrm>
              <a:off x="1161127" y="1715722"/>
              <a:ext cx="788281" cy="577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User</a:t>
              </a:r>
            </a:p>
            <a:p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ID: 1</a:t>
              </a:r>
            </a:p>
            <a:p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Name: </a:t>
              </a:r>
              <a:r>
                <a:rPr kumimoji="1" lang="en-US" altLang="ko-KR" sz="1050" b="1" dirty="0" err="1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naruse</a:t>
              </a:r>
              <a:endParaRPr lang="ko-KR" altLang="en-US" sz="1050" dirty="0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27D5007A-0D06-484E-9C1A-1C8D143C1DA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5970" y="1046055"/>
            <a:ext cx="927100" cy="927100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7E5D21C-55F1-6C42-91FD-AF40C935C76D}"/>
              </a:ext>
            </a:extLst>
          </p:cNvPr>
          <p:cNvCxnSpPr>
            <a:cxnSpLocks/>
            <a:stCxn id="12" idx="1"/>
            <a:endCxn id="18" idx="3"/>
          </p:cNvCxnSpPr>
          <p:nvPr/>
        </p:nvCxnSpPr>
        <p:spPr>
          <a:xfrm flipH="1" flipV="1">
            <a:off x="1703070" y="1509605"/>
            <a:ext cx="1097867" cy="566984"/>
          </a:xfrm>
          <a:prstGeom prst="straightConnector1">
            <a:avLst/>
          </a:prstGeom>
          <a:ln w="25400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189D301-60E4-634D-ADDB-096EDBBAF162}"/>
              </a:ext>
            </a:extLst>
          </p:cNvPr>
          <p:cNvSpPr/>
          <p:nvPr/>
        </p:nvSpPr>
        <p:spPr>
          <a:xfrm>
            <a:off x="1889266" y="1208697"/>
            <a:ext cx="94609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00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register</a:t>
            </a:r>
          </a:p>
          <a:p>
            <a:pPr algn="ctr"/>
            <a:r>
              <a:rPr kumimoji="1" lang="en-US" altLang="ko-KR" sz="100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(“</a:t>
            </a:r>
            <a:r>
              <a:rPr kumimoji="1" lang="en-US" altLang="ko-KR" sz="1000" b="1" dirty="0" err="1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naruse</a:t>
            </a:r>
            <a:r>
              <a:rPr kumimoji="1" lang="en-US" altLang="ko-KR" sz="100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”)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E7BA6E3-8E9F-0544-B1C4-928EC558850C}"/>
              </a:ext>
            </a:extLst>
          </p:cNvPr>
          <p:cNvGrpSpPr/>
          <p:nvPr/>
        </p:nvGrpSpPr>
        <p:grpSpPr>
          <a:xfrm>
            <a:off x="7423737" y="3590970"/>
            <a:ext cx="1923463" cy="503303"/>
            <a:chOff x="1126263" y="1572584"/>
            <a:chExt cx="974080" cy="503303"/>
          </a:xfrm>
        </p:grpSpPr>
        <p:sp>
          <p:nvSpPr>
            <p:cNvPr id="26" name="Rectangle: Rounded Corners 30">
              <a:extLst>
                <a:ext uri="{FF2B5EF4-FFF2-40B4-BE49-F238E27FC236}">
                  <a16:creationId xmlns:a16="http://schemas.microsoft.com/office/drawing/2014/main" id="{869E5A5F-EE03-C943-9E8A-2B42CC5E46BD}"/>
                </a:ext>
              </a:extLst>
            </p:cNvPr>
            <p:cNvSpPr/>
            <p:nvPr/>
          </p:nvSpPr>
          <p:spPr>
            <a:xfrm>
              <a:off x="1126263" y="1572584"/>
              <a:ext cx="974080" cy="50330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EC4B0D9-8B47-D54C-A7C3-C8E330062C1C}"/>
                </a:ext>
              </a:extLst>
            </p:cNvPr>
            <p:cNvSpPr/>
            <p:nvPr/>
          </p:nvSpPr>
          <p:spPr>
            <a:xfrm>
              <a:off x="1161127" y="1715722"/>
              <a:ext cx="904351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 err="1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UserApplicationService</a:t>
              </a:r>
              <a:endParaRPr lang="ko-KR" altLang="en-US" sz="1050" dirty="0"/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37F408FA-6FD3-554D-B6D2-BFD5538D74D7}"/>
              </a:ext>
            </a:extLst>
          </p:cNvPr>
          <p:cNvCxnSpPr>
            <a:cxnSpLocks/>
          </p:cNvCxnSpPr>
          <p:nvPr/>
        </p:nvCxnSpPr>
        <p:spPr>
          <a:xfrm flipH="1" flipV="1">
            <a:off x="7741920" y="4094273"/>
            <a:ext cx="1" cy="794164"/>
          </a:xfrm>
          <a:prstGeom prst="straightConnector1">
            <a:avLst/>
          </a:prstGeom>
          <a:ln w="25400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6006D5B-E8AE-6441-9708-03A28BF54D31}"/>
              </a:ext>
            </a:extLst>
          </p:cNvPr>
          <p:cNvGrpSpPr/>
          <p:nvPr/>
        </p:nvGrpSpPr>
        <p:grpSpPr>
          <a:xfrm>
            <a:off x="6530851" y="4888436"/>
            <a:ext cx="1485388" cy="854022"/>
            <a:chOff x="1126264" y="1572584"/>
            <a:chExt cx="823144" cy="854022"/>
          </a:xfrm>
        </p:grpSpPr>
        <p:sp>
          <p:nvSpPr>
            <p:cNvPr id="30" name="Rectangle: Rounded Corners 30">
              <a:extLst>
                <a:ext uri="{FF2B5EF4-FFF2-40B4-BE49-F238E27FC236}">
                  <a16:creationId xmlns:a16="http://schemas.microsoft.com/office/drawing/2014/main" id="{80E3A8E8-28CA-494D-B086-C9E8DB76182D}"/>
                </a:ext>
              </a:extLst>
            </p:cNvPr>
            <p:cNvSpPr/>
            <p:nvPr/>
          </p:nvSpPr>
          <p:spPr>
            <a:xfrm>
              <a:off x="1126264" y="1572584"/>
              <a:ext cx="788282" cy="854022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E4A6331-F176-6B4E-82D7-3B7722F832F0}"/>
                </a:ext>
              </a:extLst>
            </p:cNvPr>
            <p:cNvSpPr/>
            <p:nvPr/>
          </p:nvSpPr>
          <p:spPr>
            <a:xfrm>
              <a:off x="1161127" y="1715722"/>
              <a:ext cx="788281" cy="577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User</a:t>
              </a:r>
            </a:p>
            <a:p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ID: 1</a:t>
              </a:r>
            </a:p>
            <a:p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Name: </a:t>
              </a:r>
              <a:r>
                <a:rPr kumimoji="1" lang="en-US" altLang="ko-KR" sz="1050" b="1" dirty="0" err="1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naruse</a:t>
              </a:r>
              <a:endParaRPr lang="ko-KR" altLang="en-US" sz="1050" dirty="0"/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303BA1F2-96E5-FC42-830D-AE4033F26E8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98770" y="2812088"/>
            <a:ext cx="927100" cy="927100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CE09224-B602-D444-B0B0-734642D39B4D}"/>
              </a:ext>
            </a:extLst>
          </p:cNvPr>
          <p:cNvCxnSpPr>
            <a:cxnSpLocks/>
            <a:stCxn id="26" idx="1"/>
            <a:endCxn id="32" idx="3"/>
          </p:cNvCxnSpPr>
          <p:nvPr/>
        </p:nvCxnSpPr>
        <p:spPr>
          <a:xfrm flipH="1" flipV="1">
            <a:off x="6325870" y="3275638"/>
            <a:ext cx="1097867" cy="566984"/>
          </a:xfrm>
          <a:prstGeom prst="straightConnector1">
            <a:avLst/>
          </a:prstGeom>
          <a:ln w="25400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FB2D6AA-5245-AC4E-A2CF-32526E0BF38A}"/>
              </a:ext>
            </a:extLst>
          </p:cNvPr>
          <p:cNvSpPr/>
          <p:nvPr/>
        </p:nvSpPr>
        <p:spPr>
          <a:xfrm>
            <a:off x="6512066" y="2974730"/>
            <a:ext cx="94609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00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register</a:t>
            </a:r>
          </a:p>
          <a:p>
            <a:pPr algn="ctr"/>
            <a:r>
              <a:rPr kumimoji="1" lang="en-US" altLang="ko-KR" sz="100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(“</a:t>
            </a:r>
            <a:r>
              <a:rPr kumimoji="1" lang="en-US" altLang="ko-KR" sz="1000" b="1" dirty="0" err="1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naruse</a:t>
            </a:r>
            <a:r>
              <a:rPr kumimoji="1" lang="en-US" altLang="ko-KR" sz="100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”)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5A3EE486-878E-344E-B977-254295F2D52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21038" y="2812088"/>
            <a:ext cx="927100" cy="927100"/>
          </a:xfrm>
          <a:prstGeom prst="rect">
            <a:avLst/>
          </a:prstGeom>
        </p:spPr>
      </p:pic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54195DE-B295-764B-AFD4-1BDA164ECB69}"/>
              </a:ext>
            </a:extLst>
          </p:cNvPr>
          <p:cNvCxnSpPr>
            <a:cxnSpLocks/>
            <a:stCxn id="26" idx="3"/>
            <a:endCxn id="35" idx="1"/>
          </p:cNvCxnSpPr>
          <p:nvPr/>
        </p:nvCxnSpPr>
        <p:spPr>
          <a:xfrm flipV="1">
            <a:off x="9347200" y="3275638"/>
            <a:ext cx="873838" cy="566984"/>
          </a:xfrm>
          <a:prstGeom prst="straightConnector1">
            <a:avLst/>
          </a:prstGeom>
          <a:ln w="25400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242D7A-A7B1-1448-BCBD-67BCAC88CC44}"/>
              </a:ext>
            </a:extLst>
          </p:cNvPr>
          <p:cNvSpPr/>
          <p:nvPr/>
        </p:nvSpPr>
        <p:spPr>
          <a:xfrm>
            <a:off x="9088749" y="3016785"/>
            <a:ext cx="94609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00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register</a:t>
            </a:r>
          </a:p>
          <a:p>
            <a:pPr algn="ctr"/>
            <a:r>
              <a:rPr kumimoji="1" lang="en-US" altLang="ko-KR" sz="100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(“</a:t>
            </a:r>
            <a:r>
              <a:rPr kumimoji="1" lang="en-US" altLang="ko-KR" sz="1000" b="1" dirty="0" err="1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naruse</a:t>
            </a:r>
            <a:r>
              <a:rPr kumimoji="1" lang="en-US" altLang="ko-KR" sz="100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”)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9B9662B-A90B-FD49-BE8E-9BDDEDB3C401}"/>
              </a:ext>
            </a:extLst>
          </p:cNvPr>
          <p:cNvGrpSpPr/>
          <p:nvPr/>
        </p:nvGrpSpPr>
        <p:grpSpPr>
          <a:xfrm>
            <a:off x="8819101" y="4897723"/>
            <a:ext cx="1485388" cy="854022"/>
            <a:chOff x="1126264" y="1572584"/>
            <a:chExt cx="823144" cy="854022"/>
          </a:xfrm>
        </p:grpSpPr>
        <p:sp>
          <p:nvSpPr>
            <p:cNvPr id="40" name="Rectangle: Rounded Corners 30">
              <a:extLst>
                <a:ext uri="{FF2B5EF4-FFF2-40B4-BE49-F238E27FC236}">
                  <a16:creationId xmlns:a16="http://schemas.microsoft.com/office/drawing/2014/main" id="{88EF597A-C923-054A-9727-B10B07F87F5D}"/>
                </a:ext>
              </a:extLst>
            </p:cNvPr>
            <p:cNvSpPr/>
            <p:nvPr/>
          </p:nvSpPr>
          <p:spPr>
            <a:xfrm>
              <a:off x="1126264" y="1572584"/>
              <a:ext cx="788282" cy="854022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4604646-93F0-FA44-B87A-3853B7C583AA}"/>
                </a:ext>
              </a:extLst>
            </p:cNvPr>
            <p:cNvSpPr/>
            <p:nvPr/>
          </p:nvSpPr>
          <p:spPr>
            <a:xfrm>
              <a:off x="1161127" y="1715722"/>
              <a:ext cx="788281" cy="577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User</a:t>
              </a:r>
            </a:p>
            <a:p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ID: 2</a:t>
              </a:r>
            </a:p>
            <a:p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Name: </a:t>
              </a:r>
              <a:r>
                <a:rPr kumimoji="1" lang="en-US" altLang="ko-KR" sz="1050" b="1" dirty="0" err="1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naruse</a:t>
              </a:r>
              <a:endParaRPr lang="ko-KR" altLang="en-US" sz="1050" dirty="0"/>
            </a:p>
          </p:txBody>
        </p:sp>
      </p:grp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16B09A0A-61C6-6642-A4AF-A34A63261206}"/>
              </a:ext>
            </a:extLst>
          </p:cNvPr>
          <p:cNvCxnSpPr>
            <a:cxnSpLocks/>
          </p:cNvCxnSpPr>
          <p:nvPr/>
        </p:nvCxnSpPr>
        <p:spPr>
          <a:xfrm flipH="1" flipV="1">
            <a:off x="9088749" y="4094273"/>
            <a:ext cx="1" cy="794164"/>
          </a:xfrm>
          <a:prstGeom prst="straightConnector1">
            <a:avLst/>
          </a:prstGeom>
          <a:ln w="25400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76841E-DC75-BA4F-89D8-255D049D43BC}"/>
              </a:ext>
            </a:extLst>
          </p:cNvPr>
          <p:cNvSpPr/>
          <p:nvPr/>
        </p:nvSpPr>
        <p:spPr>
          <a:xfrm>
            <a:off x="918759" y="2040457"/>
            <a:ext cx="64152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110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사용자</a:t>
            </a:r>
            <a:r>
              <a:rPr kumimoji="1" lang="en-US" altLang="ko-KR" sz="110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A</a:t>
            </a:r>
            <a:endParaRPr lang="ko-Kore-KR" altLang="en-US" sz="11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E2460E1-8D30-BE4D-B09C-F5684379E57E}"/>
              </a:ext>
            </a:extLst>
          </p:cNvPr>
          <p:cNvSpPr/>
          <p:nvPr/>
        </p:nvSpPr>
        <p:spPr>
          <a:xfrm>
            <a:off x="5541592" y="3832663"/>
            <a:ext cx="64152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110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사용자</a:t>
            </a:r>
            <a:r>
              <a:rPr kumimoji="1" lang="en-US" altLang="ko-KR" sz="110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A</a:t>
            </a:r>
            <a:endParaRPr lang="ko-Kore-KR" altLang="en-US" sz="11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AB166B9-2CAF-894D-BE47-8E1FD3B3A1B7}"/>
              </a:ext>
            </a:extLst>
          </p:cNvPr>
          <p:cNvSpPr/>
          <p:nvPr/>
        </p:nvSpPr>
        <p:spPr>
          <a:xfrm>
            <a:off x="10356168" y="3840208"/>
            <a:ext cx="6158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110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사용자</a:t>
            </a:r>
            <a:r>
              <a:rPr kumimoji="1" lang="en-US" altLang="ko-KR" sz="110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B</a:t>
            </a:r>
            <a:endParaRPr lang="ko-Kore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80536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06103D4B-1968-BA42-B59A-6AFDAE2B5DA3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5486475" y="1335348"/>
            <a:ext cx="0" cy="3243381"/>
          </a:xfrm>
          <a:prstGeom prst="straightConnector1">
            <a:avLst/>
          </a:prstGeom>
          <a:ln w="9525">
            <a:solidFill>
              <a:srgbClr val="5DA2C5"/>
            </a:solidFill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39081BB8-44E2-AB45-8B7F-18B614E41C20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3799915" y="1336326"/>
            <a:ext cx="0" cy="3242403"/>
          </a:xfrm>
          <a:prstGeom prst="straightConnector1">
            <a:avLst/>
          </a:prstGeom>
          <a:ln w="9525">
            <a:solidFill>
              <a:srgbClr val="5DA2C5"/>
            </a:solidFill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C0A9DAB-D6F9-9D4E-8C78-C0D2C73CE93F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2084061" y="1335349"/>
            <a:ext cx="0" cy="3243380"/>
          </a:xfrm>
          <a:prstGeom prst="straightConnector1">
            <a:avLst/>
          </a:prstGeom>
          <a:ln w="9525">
            <a:solidFill>
              <a:srgbClr val="5DA2C5"/>
            </a:solidFill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37F408FA-6FD3-554D-B6D2-BFD5538D74D7}"/>
              </a:ext>
            </a:extLst>
          </p:cNvPr>
          <p:cNvCxnSpPr>
            <a:cxnSpLocks/>
          </p:cNvCxnSpPr>
          <p:nvPr/>
        </p:nvCxnSpPr>
        <p:spPr>
          <a:xfrm flipH="1">
            <a:off x="2131454" y="1714283"/>
            <a:ext cx="1625688" cy="0"/>
          </a:xfrm>
          <a:prstGeom prst="straightConnector1">
            <a:avLst/>
          </a:prstGeom>
          <a:ln w="9525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234992-09AE-7949-A1BA-807A0D6EF8F2}"/>
              </a:ext>
            </a:extLst>
          </p:cNvPr>
          <p:cNvGrpSpPr/>
          <p:nvPr/>
        </p:nvGrpSpPr>
        <p:grpSpPr>
          <a:xfrm>
            <a:off x="1474535" y="966016"/>
            <a:ext cx="1219051" cy="369333"/>
            <a:chOff x="1870472" y="3754715"/>
            <a:chExt cx="3195173" cy="369333"/>
          </a:xfrm>
        </p:grpSpPr>
        <p:sp>
          <p:nvSpPr>
            <p:cNvPr id="43" name="Rectangle: Rounded Corners 30">
              <a:extLst>
                <a:ext uri="{FF2B5EF4-FFF2-40B4-BE49-F238E27FC236}">
                  <a16:creationId xmlns:a16="http://schemas.microsoft.com/office/drawing/2014/main" id="{EACF1546-E4DC-9C40-9B9E-B3DCB888F943}"/>
                </a:ext>
              </a:extLst>
            </p:cNvPr>
            <p:cNvSpPr/>
            <p:nvPr/>
          </p:nvSpPr>
          <p:spPr>
            <a:xfrm>
              <a:off x="1870472" y="3754715"/>
              <a:ext cx="319517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F6713EE-17DE-BA45-9BF7-BD356FA8FBA9}"/>
                </a:ext>
              </a:extLst>
            </p:cNvPr>
            <p:cNvSpPr/>
            <p:nvPr/>
          </p:nvSpPr>
          <p:spPr>
            <a:xfrm>
              <a:off x="2680146" y="3812423"/>
              <a:ext cx="1730961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사용자</a:t>
              </a:r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A</a:t>
              </a:r>
              <a:endParaRPr lang="ko-KR" altLang="en-US" sz="105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7F21E4A-AA37-AF45-8C35-02A296F1284C}"/>
              </a:ext>
            </a:extLst>
          </p:cNvPr>
          <p:cNvGrpSpPr/>
          <p:nvPr/>
        </p:nvGrpSpPr>
        <p:grpSpPr>
          <a:xfrm>
            <a:off x="3190389" y="966993"/>
            <a:ext cx="1219051" cy="369333"/>
            <a:chOff x="1870472" y="3754715"/>
            <a:chExt cx="3195173" cy="369333"/>
          </a:xfrm>
        </p:grpSpPr>
        <p:sp>
          <p:nvSpPr>
            <p:cNvPr id="46" name="Rectangle: Rounded Corners 30">
              <a:extLst>
                <a:ext uri="{FF2B5EF4-FFF2-40B4-BE49-F238E27FC236}">
                  <a16:creationId xmlns:a16="http://schemas.microsoft.com/office/drawing/2014/main" id="{2F93FF5B-5E1C-D240-975A-8C6B9E8B9517}"/>
                </a:ext>
              </a:extLst>
            </p:cNvPr>
            <p:cNvSpPr/>
            <p:nvPr/>
          </p:nvSpPr>
          <p:spPr>
            <a:xfrm>
              <a:off x="1870472" y="3754715"/>
              <a:ext cx="319517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17D880C-9EDD-6747-8F5C-6147A13536A1}"/>
                </a:ext>
              </a:extLst>
            </p:cNvPr>
            <p:cNvSpPr/>
            <p:nvPr/>
          </p:nvSpPr>
          <p:spPr>
            <a:xfrm>
              <a:off x="1870472" y="3811446"/>
              <a:ext cx="3195170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A</a:t>
              </a:r>
              <a:r>
                <a:rPr kumimoji="1" lang="ko-KR" altLang="en-US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의 사용자 등록</a:t>
              </a:r>
              <a:endParaRPr lang="ko-KR" altLang="en-US" sz="1050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817B191-C209-2141-8D89-CE4D16549F80}"/>
              </a:ext>
            </a:extLst>
          </p:cNvPr>
          <p:cNvGrpSpPr/>
          <p:nvPr/>
        </p:nvGrpSpPr>
        <p:grpSpPr>
          <a:xfrm>
            <a:off x="4876949" y="966015"/>
            <a:ext cx="1219051" cy="369333"/>
            <a:chOff x="1870472" y="3754715"/>
            <a:chExt cx="3195173" cy="369333"/>
          </a:xfrm>
        </p:grpSpPr>
        <p:sp>
          <p:nvSpPr>
            <p:cNvPr id="49" name="Rectangle: Rounded Corners 30">
              <a:extLst>
                <a:ext uri="{FF2B5EF4-FFF2-40B4-BE49-F238E27FC236}">
                  <a16:creationId xmlns:a16="http://schemas.microsoft.com/office/drawing/2014/main" id="{9FE2812E-8C7A-5A4C-B85D-8036F6AA7774}"/>
                </a:ext>
              </a:extLst>
            </p:cNvPr>
            <p:cNvSpPr/>
            <p:nvPr/>
          </p:nvSpPr>
          <p:spPr>
            <a:xfrm>
              <a:off x="1870472" y="3754715"/>
              <a:ext cx="319517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511CFCC-1452-324A-B74F-B8339AF1EFB3}"/>
                </a:ext>
              </a:extLst>
            </p:cNvPr>
            <p:cNvSpPr/>
            <p:nvPr/>
          </p:nvSpPr>
          <p:spPr>
            <a:xfrm>
              <a:off x="1870472" y="3811446"/>
              <a:ext cx="3195170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데이터스토어</a:t>
              </a:r>
              <a:endParaRPr lang="ko-KR" altLang="en-US" sz="1050" dirty="0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1AD85437-2CF3-E941-94A2-D59F44DD3B78}"/>
              </a:ext>
            </a:extLst>
          </p:cNvPr>
          <p:cNvGrpSpPr/>
          <p:nvPr/>
        </p:nvGrpSpPr>
        <p:grpSpPr>
          <a:xfrm>
            <a:off x="6585015" y="965037"/>
            <a:ext cx="1219051" cy="369333"/>
            <a:chOff x="1870472" y="3754715"/>
            <a:chExt cx="3195173" cy="369333"/>
          </a:xfrm>
        </p:grpSpPr>
        <p:sp>
          <p:nvSpPr>
            <p:cNvPr id="52" name="Rectangle: Rounded Corners 30">
              <a:extLst>
                <a:ext uri="{FF2B5EF4-FFF2-40B4-BE49-F238E27FC236}">
                  <a16:creationId xmlns:a16="http://schemas.microsoft.com/office/drawing/2014/main" id="{204D9043-1B08-9C49-BD0F-107F839B5051}"/>
                </a:ext>
              </a:extLst>
            </p:cNvPr>
            <p:cNvSpPr/>
            <p:nvPr/>
          </p:nvSpPr>
          <p:spPr>
            <a:xfrm>
              <a:off x="1870472" y="3754715"/>
              <a:ext cx="319517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BDCA5FC-9EA9-4147-B855-B01342381C64}"/>
                </a:ext>
              </a:extLst>
            </p:cNvPr>
            <p:cNvSpPr/>
            <p:nvPr/>
          </p:nvSpPr>
          <p:spPr>
            <a:xfrm>
              <a:off x="1870472" y="3811446"/>
              <a:ext cx="3195170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B</a:t>
              </a:r>
              <a:r>
                <a:rPr kumimoji="1" lang="ko-KR" altLang="en-US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의 사용자 등록</a:t>
              </a:r>
              <a:endParaRPr lang="ko-KR" altLang="en-US" sz="1050" dirty="0"/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8B5C16E-9BE2-2847-AE3A-8A40A734645B}"/>
              </a:ext>
            </a:extLst>
          </p:cNvPr>
          <p:cNvGrpSpPr/>
          <p:nvPr/>
        </p:nvGrpSpPr>
        <p:grpSpPr>
          <a:xfrm>
            <a:off x="8271574" y="965037"/>
            <a:ext cx="1219051" cy="369333"/>
            <a:chOff x="1870472" y="3754715"/>
            <a:chExt cx="3195173" cy="369333"/>
          </a:xfrm>
        </p:grpSpPr>
        <p:sp>
          <p:nvSpPr>
            <p:cNvPr id="55" name="Rectangle: Rounded Corners 30">
              <a:extLst>
                <a:ext uri="{FF2B5EF4-FFF2-40B4-BE49-F238E27FC236}">
                  <a16:creationId xmlns:a16="http://schemas.microsoft.com/office/drawing/2014/main" id="{67F7C4E5-F861-5347-BC77-846C51088E43}"/>
                </a:ext>
              </a:extLst>
            </p:cNvPr>
            <p:cNvSpPr/>
            <p:nvPr/>
          </p:nvSpPr>
          <p:spPr>
            <a:xfrm>
              <a:off x="1870472" y="3754715"/>
              <a:ext cx="319517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C519BA5-F5D8-DA4F-BD1B-340BC7B51FDF}"/>
                </a:ext>
              </a:extLst>
            </p:cNvPr>
            <p:cNvSpPr/>
            <p:nvPr/>
          </p:nvSpPr>
          <p:spPr>
            <a:xfrm>
              <a:off x="1870472" y="3811446"/>
              <a:ext cx="3195170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사용자</a:t>
              </a:r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B</a:t>
              </a:r>
              <a:endParaRPr lang="ko-KR" altLang="en-US" sz="1050" dirty="0"/>
            </a:p>
          </p:txBody>
        </p:sp>
      </p:grpSp>
      <p:sp>
        <p:nvSpPr>
          <p:cNvPr id="57" name="Rectangle: Rounded Corners 30">
            <a:extLst>
              <a:ext uri="{FF2B5EF4-FFF2-40B4-BE49-F238E27FC236}">
                <a16:creationId xmlns:a16="http://schemas.microsoft.com/office/drawing/2014/main" id="{656F70B9-1D1D-0047-8B38-D7B3585B344B}"/>
              </a:ext>
            </a:extLst>
          </p:cNvPr>
          <p:cNvSpPr/>
          <p:nvPr/>
        </p:nvSpPr>
        <p:spPr>
          <a:xfrm>
            <a:off x="2045910" y="1582202"/>
            <a:ext cx="85544" cy="2309077"/>
          </a:xfrm>
          <a:prstGeom prst="roundRect">
            <a:avLst>
              <a:gd name="adj" fmla="val 3817"/>
            </a:avLst>
          </a:prstGeom>
          <a:solidFill>
            <a:schemeClr val="bg1"/>
          </a:soli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Rectangle: Rounded Corners 30">
            <a:extLst>
              <a:ext uri="{FF2B5EF4-FFF2-40B4-BE49-F238E27FC236}">
                <a16:creationId xmlns:a16="http://schemas.microsoft.com/office/drawing/2014/main" id="{9397F03A-0056-2146-A701-0F8F1FCDEDCA}"/>
              </a:ext>
            </a:extLst>
          </p:cNvPr>
          <p:cNvSpPr/>
          <p:nvPr/>
        </p:nvSpPr>
        <p:spPr>
          <a:xfrm>
            <a:off x="3757142" y="1582202"/>
            <a:ext cx="85544" cy="2309077"/>
          </a:xfrm>
          <a:prstGeom prst="roundRect">
            <a:avLst>
              <a:gd name="adj" fmla="val 3817"/>
            </a:avLst>
          </a:prstGeom>
          <a:solidFill>
            <a:schemeClr val="bg1"/>
          </a:soli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Rectangle: Rounded Corners 30">
            <a:extLst>
              <a:ext uri="{FF2B5EF4-FFF2-40B4-BE49-F238E27FC236}">
                <a16:creationId xmlns:a16="http://schemas.microsoft.com/office/drawing/2014/main" id="{207F0A2D-342C-C64E-9418-CD05DCC202BD}"/>
              </a:ext>
            </a:extLst>
          </p:cNvPr>
          <p:cNvSpPr/>
          <p:nvPr/>
        </p:nvSpPr>
        <p:spPr>
          <a:xfrm>
            <a:off x="5441740" y="1871811"/>
            <a:ext cx="85544" cy="520918"/>
          </a:xfrm>
          <a:prstGeom prst="roundRect">
            <a:avLst>
              <a:gd name="adj" fmla="val 3817"/>
            </a:avLst>
          </a:prstGeom>
          <a:solidFill>
            <a:schemeClr val="bg1"/>
          </a:soli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3974E2D5-CB77-054D-890B-DE74A83D0A1E}"/>
              </a:ext>
            </a:extLst>
          </p:cNvPr>
          <p:cNvCxnSpPr>
            <a:cxnSpLocks/>
          </p:cNvCxnSpPr>
          <p:nvPr/>
        </p:nvCxnSpPr>
        <p:spPr>
          <a:xfrm flipH="1">
            <a:off x="3842688" y="1951665"/>
            <a:ext cx="1607930" cy="0"/>
          </a:xfrm>
          <a:prstGeom prst="straightConnector1">
            <a:avLst/>
          </a:prstGeom>
          <a:ln w="9525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C15092-E9E7-FC4B-B387-24FD00F28A0D}"/>
              </a:ext>
            </a:extLst>
          </p:cNvPr>
          <p:cNvSpPr/>
          <p:nvPr/>
        </p:nvSpPr>
        <p:spPr>
          <a:xfrm>
            <a:off x="2001520" y="1354813"/>
            <a:ext cx="16626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8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‘</a:t>
            </a:r>
            <a:r>
              <a:rPr kumimoji="1" lang="en-US" altLang="ko-KR" sz="800" dirty="0" err="1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naruse</a:t>
            </a:r>
            <a:r>
              <a:rPr kumimoji="1" lang="en-US" altLang="ko-KR" sz="8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’</a:t>
            </a:r>
            <a:r>
              <a:rPr kumimoji="1" lang="ko-KR" altLang="en-US" sz="8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라는 사용자명 </a:t>
            </a:r>
            <a:r>
              <a:rPr kumimoji="1" lang="ko-KR" altLang="en-US" sz="800" dirty="0" err="1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으로</a:t>
            </a:r>
            <a:r>
              <a:rPr kumimoji="1" lang="ko-KR" altLang="en-US" sz="8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 사용자 등록</a:t>
            </a:r>
            <a:endParaRPr lang="ko-Kore-KR" altLang="en-US" sz="800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22E7586-C49F-0849-A971-C5B55E908C58}"/>
              </a:ext>
            </a:extLst>
          </p:cNvPr>
          <p:cNvSpPr/>
          <p:nvPr/>
        </p:nvSpPr>
        <p:spPr>
          <a:xfrm>
            <a:off x="3842686" y="1608690"/>
            <a:ext cx="16626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8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‘</a:t>
            </a:r>
            <a:r>
              <a:rPr kumimoji="1" lang="en-US" altLang="ko-KR" sz="800" dirty="0" err="1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naruse</a:t>
            </a:r>
            <a:r>
              <a:rPr kumimoji="1" lang="en-US" altLang="ko-KR" sz="8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’</a:t>
            </a:r>
            <a:r>
              <a:rPr kumimoji="1" lang="ko-KR" altLang="en-US" sz="8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라는 </a:t>
            </a:r>
            <a:endParaRPr kumimoji="1" lang="en-US" altLang="ko-KR" sz="800" dirty="0">
              <a:solidFill>
                <a:srgbClr val="5EA2C4"/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  <a:p>
            <a:pPr algn="ctr"/>
            <a:r>
              <a:rPr kumimoji="1" lang="ko-KR" altLang="en-US" sz="8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사용자명의 중복 확인</a:t>
            </a:r>
            <a:endParaRPr lang="ko-Kore-KR" altLang="en-US" sz="800" dirty="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D2CF74C4-E76B-0A49-BE6C-1BB6886115AF}"/>
              </a:ext>
            </a:extLst>
          </p:cNvPr>
          <p:cNvCxnSpPr>
            <a:cxnSpLocks/>
          </p:cNvCxnSpPr>
          <p:nvPr/>
        </p:nvCxnSpPr>
        <p:spPr>
          <a:xfrm>
            <a:off x="3837093" y="2272741"/>
            <a:ext cx="1613525" cy="0"/>
          </a:xfrm>
          <a:prstGeom prst="straightConnector1">
            <a:avLst/>
          </a:prstGeom>
          <a:ln w="9525">
            <a:solidFill>
              <a:srgbClr val="5DA2C5"/>
            </a:solidFill>
            <a:prstDash val="dash"/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08FB7DC-8203-6E4E-9FEA-2AC0071DB71D}"/>
              </a:ext>
            </a:extLst>
          </p:cNvPr>
          <p:cNvSpPr/>
          <p:nvPr/>
        </p:nvSpPr>
        <p:spPr>
          <a:xfrm>
            <a:off x="3848563" y="2063828"/>
            <a:ext cx="166266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8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OK</a:t>
            </a:r>
            <a:endParaRPr lang="ko-Kore-KR" altLang="en-US" sz="8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DFB46841-AFD7-9D4E-AEF7-EE42C132DAA6}"/>
              </a:ext>
            </a:extLst>
          </p:cNvPr>
          <p:cNvCxnSpPr>
            <a:cxnSpLocks/>
            <a:endCxn id="52" idx="2"/>
          </p:cNvCxnSpPr>
          <p:nvPr/>
        </p:nvCxnSpPr>
        <p:spPr>
          <a:xfrm flipV="1">
            <a:off x="7194541" y="1334370"/>
            <a:ext cx="0" cy="3175486"/>
          </a:xfrm>
          <a:prstGeom prst="straightConnector1">
            <a:avLst/>
          </a:prstGeom>
          <a:ln w="9525">
            <a:solidFill>
              <a:srgbClr val="5DA2C5"/>
            </a:solidFill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DA29E4D-56F4-E246-B98F-70684706EF8F}"/>
              </a:ext>
            </a:extLst>
          </p:cNvPr>
          <p:cNvCxnSpPr>
            <a:cxnSpLocks/>
            <a:endCxn id="55" idx="2"/>
          </p:cNvCxnSpPr>
          <p:nvPr/>
        </p:nvCxnSpPr>
        <p:spPr>
          <a:xfrm flipV="1">
            <a:off x="8881100" y="1334370"/>
            <a:ext cx="0" cy="3175486"/>
          </a:xfrm>
          <a:prstGeom prst="straightConnector1">
            <a:avLst/>
          </a:prstGeom>
          <a:ln w="9525">
            <a:solidFill>
              <a:srgbClr val="5DA2C5"/>
            </a:solidFill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: Rounded Corners 30">
            <a:extLst>
              <a:ext uri="{FF2B5EF4-FFF2-40B4-BE49-F238E27FC236}">
                <a16:creationId xmlns:a16="http://schemas.microsoft.com/office/drawing/2014/main" id="{617EC45D-B872-1B46-8D0A-21F04964FF8E}"/>
              </a:ext>
            </a:extLst>
          </p:cNvPr>
          <p:cNvSpPr/>
          <p:nvPr/>
        </p:nvSpPr>
        <p:spPr>
          <a:xfrm>
            <a:off x="5441740" y="2488185"/>
            <a:ext cx="85544" cy="520918"/>
          </a:xfrm>
          <a:prstGeom prst="roundRect">
            <a:avLst>
              <a:gd name="adj" fmla="val 3817"/>
            </a:avLst>
          </a:prstGeom>
          <a:solidFill>
            <a:schemeClr val="bg1"/>
          </a:soli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Rectangle: Rounded Corners 30">
            <a:extLst>
              <a:ext uri="{FF2B5EF4-FFF2-40B4-BE49-F238E27FC236}">
                <a16:creationId xmlns:a16="http://schemas.microsoft.com/office/drawing/2014/main" id="{6DE97A01-2FE7-AE46-A09F-80C572B5A5AB}"/>
              </a:ext>
            </a:extLst>
          </p:cNvPr>
          <p:cNvSpPr/>
          <p:nvPr/>
        </p:nvSpPr>
        <p:spPr>
          <a:xfrm>
            <a:off x="5441740" y="3079834"/>
            <a:ext cx="85544" cy="520918"/>
          </a:xfrm>
          <a:prstGeom prst="roundRect">
            <a:avLst>
              <a:gd name="adj" fmla="val 3817"/>
            </a:avLst>
          </a:prstGeom>
          <a:solidFill>
            <a:schemeClr val="bg1"/>
          </a:soli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Rectangle: Rounded Corners 30">
            <a:extLst>
              <a:ext uri="{FF2B5EF4-FFF2-40B4-BE49-F238E27FC236}">
                <a16:creationId xmlns:a16="http://schemas.microsoft.com/office/drawing/2014/main" id="{A3A18ADB-AC2B-ED4E-8A8D-C2C5D4497735}"/>
              </a:ext>
            </a:extLst>
          </p:cNvPr>
          <p:cNvSpPr/>
          <p:nvPr/>
        </p:nvSpPr>
        <p:spPr>
          <a:xfrm>
            <a:off x="5441740" y="3671483"/>
            <a:ext cx="85544" cy="520918"/>
          </a:xfrm>
          <a:prstGeom prst="roundRect">
            <a:avLst>
              <a:gd name="adj" fmla="val 3817"/>
            </a:avLst>
          </a:prstGeom>
          <a:solidFill>
            <a:schemeClr val="bg1"/>
          </a:soli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Rectangle: Rounded Corners 30">
            <a:extLst>
              <a:ext uri="{FF2B5EF4-FFF2-40B4-BE49-F238E27FC236}">
                <a16:creationId xmlns:a16="http://schemas.microsoft.com/office/drawing/2014/main" id="{0A5C5EA8-D028-AE41-8324-239D9298423D}"/>
              </a:ext>
            </a:extLst>
          </p:cNvPr>
          <p:cNvSpPr/>
          <p:nvPr/>
        </p:nvSpPr>
        <p:spPr>
          <a:xfrm>
            <a:off x="7147854" y="2437357"/>
            <a:ext cx="86240" cy="1927060"/>
          </a:xfrm>
          <a:prstGeom prst="roundRect">
            <a:avLst>
              <a:gd name="adj" fmla="val 3817"/>
            </a:avLst>
          </a:prstGeom>
          <a:solidFill>
            <a:schemeClr val="bg1"/>
          </a:soli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DFD05EE7-31CD-3A4D-9333-61CDE65D0B92}"/>
              </a:ext>
            </a:extLst>
          </p:cNvPr>
          <p:cNvCxnSpPr>
            <a:cxnSpLocks/>
          </p:cNvCxnSpPr>
          <p:nvPr/>
        </p:nvCxnSpPr>
        <p:spPr>
          <a:xfrm>
            <a:off x="5527284" y="2620450"/>
            <a:ext cx="1613525" cy="0"/>
          </a:xfrm>
          <a:prstGeom prst="straightConnector1">
            <a:avLst/>
          </a:prstGeom>
          <a:ln w="9525">
            <a:solidFill>
              <a:srgbClr val="5DA2C5"/>
            </a:solidFill>
            <a:prstDash val="solid"/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43F87E5-2DD0-E24A-A597-6607D7774038}"/>
              </a:ext>
            </a:extLst>
          </p:cNvPr>
          <p:cNvCxnSpPr>
            <a:cxnSpLocks/>
          </p:cNvCxnSpPr>
          <p:nvPr/>
        </p:nvCxnSpPr>
        <p:spPr>
          <a:xfrm flipH="1">
            <a:off x="5540620" y="2894177"/>
            <a:ext cx="1607930" cy="0"/>
          </a:xfrm>
          <a:prstGeom prst="straightConnector1">
            <a:avLst/>
          </a:prstGeom>
          <a:ln w="9525">
            <a:solidFill>
              <a:srgbClr val="5DA2C5"/>
            </a:solidFill>
            <a:prstDash val="dash"/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9E85DF0-C1BB-904A-AAB3-7067B2A5AD64}"/>
              </a:ext>
            </a:extLst>
          </p:cNvPr>
          <p:cNvSpPr/>
          <p:nvPr/>
        </p:nvSpPr>
        <p:spPr>
          <a:xfrm>
            <a:off x="5522742" y="2678158"/>
            <a:ext cx="166266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8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OK</a:t>
            </a:r>
            <a:endParaRPr lang="ko-Kore-KR" altLang="en-US" sz="800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6AF8A28-4C7F-0349-8AD9-B2E864760909}"/>
              </a:ext>
            </a:extLst>
          </p:cNvPr>
          <p:cNvSpPr/>
          <p:nvPr/>
        </p:nvSpPr>
        <p:spPr>
          <a:xfrm>
            <a:off x="5520239" y="2277601"/>
            <a:ext cx="16626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8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‘</a:t>
            </a:r>
            <a:r>
              <a:rPr kumimoji="1" lang="en-US" altLang="ko-KR" sz="800" dirty="0" err="1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naruse</a:t>
            </a:r>
            <a:r>
              <a:rPr kumimoji="1" lang="en-US" altLang="ko-KR" sz="8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’</a:t>
            </a:r>
            <a:r>
              <a:rPr kumimoji="1" lang="ko-KR" altLang="en-US" sz="8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라는 </a:t>
            </a:r>
            <a:endParaRPr kumimoji="1" lang="en-US" altLang="ko-KR" sz="800" dirty="0">
              <a:solidFill>
                <a:srgbClr val="5EA2C4"/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  <a:p>
            <a:pPr algn="ctr"/>
            <a:r>
              <a:rPr kumimoji="1" lang="ko-KR" altLang="en-US" sz="8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사용자명의 중복 확인</a:t>
            </a:r>
            <a:endParaRPr lang="ko-Kore-KR" altLang="en-US" sz="800" dirty="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4D76EEF-E2ED-484B-BAAB-8DB7ED311371}"/>
              </a:ext>
            </a:extLst>
          </p:cNvPr>
          <p:cNvCxnSpPr>
            <a:cxnSpLocks/>
          </p:cNvCxnSpPr>
          <p:nvPr/>
        </p:nvCxnSpPr>
        <p:spPr>
          <a:xfrm flipH="1">
            <a:off x="3842688" y="3214795"/>
            <a:ext cx="1607930" cy="0"/>
          </a:xfrm>
          <a:prstGeom prst="straightConnector1">
            <a:avLst/>
          </a:prstGeom>
          <a:ln w="9525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77FE5D85-90F8-C449-AB91-DCD14AC14C64}"/>
              </a:ext>
            </a:extLst>
          </p:cNvPr>
          <p:cNvCxnSpPr>
            <a:cxnSpLocks/>
          </p:cNvCxnSpPr>
          <p:nvPr/>
        </p:nvCxnSpPr>
        <p:spPr>
          <a:xfrm>
            <a:off x="3837649" y="3459115"/>
            <a:ext cx="1613525" cy="0"/>
          </a:xfrm>
          <a:prstGeom prst="straightConnector1">
            <a:avLst/>
          </a:prstGeom>
          <a:ln w="9525">
            <a:solidFill>
              <a:srgbClr val="5DA2C5"/>
            </a:solidFill>
            <a:prstDash val="dash"/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6EE5C78-A61B-A84A-8400-3193E14A0290}"/>
              </a:ext>
            </a:extLst>
          </p:cNvPr>
          <p:cNvSpPr/>
          <p:nvPr/>
        </p:nvSpPr>
        <p:spPr>
          <a:xfrm>
            <a:off x="3849119" y="3250202"/>
            <a:ext cx="166266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8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OK</a:t>
            </a:r>
            <a:endParaRPr lang="ko-Kore-KR" altLang="en-US" sz="800" dirty="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0604FAD-224E-1E4D-B143-DED615E91FD7}"/>
              </a:ext>
            </a:extLst>
          </p:cNvPr>
          <p:cNvSpPr/>
          <p:nvPr/>
        </p:nvSpPr>
        <p:spPr>
          <a:xfrm>
            <a:off x="3824936" y="2747333"/>
            <a:ext cx="16626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8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사용자명이</a:t>
            </a:r>
            <a:endParaRPr kumimoji="1" lang="en-US" altLang="ko-KR" sz="800" dirty="0">
              <a:solidFill>
                <a:srgbClr val="5EA2C4"/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  <a:p>
            <a:pPr algn="ctr"/>
            <a:r>
              <a:rPr kumimoji="1" lang="en-US" altLang="ko-KR" sz="8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‘</a:t>
            </a:r>
            <a:r>
              <a:rPr kumimoji="1" lang="en-US" altLang="ko-KR" sz="800" dirty="0" err="1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naruse</a:t>
            </a:r>
            <a:r>
              <a:rPr kumimoji="1" lang="en-US" altLang="ko-KR" sz="8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’</a:t>
            </a:r>
            <a:r>
              <a:rPr kumimoji="1" lang="ko-KR" altLang="en-US" sz="8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인 사용자를</a:t>
            </a:r>
            <a:endParaRPr kumimoji="1" lang="en-US" altLang="ko-KR" sz="800" dirty="0">
              <a:solidFill>
                <a:srgbClr val="5EA2C4"/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  <a:p>
            <a:pPr algn="ctr"/>
            <a:r>
              <a:rPr kumimoji="1" lang="ko-KR" altLang="en-US" sz="8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데이터스토어에 저장</a:t>
            </a:r>
            <a:endParaRPr lang="ko-Kore-KR" altLang="en-US" sz="800" dirty="0"/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4AE89847-E6E8-3243-BBA6-DE5BA4D26CA7}"/>
              </a:ext>
            </a:extLst>
          </p:cNvPr>
          <p:cNvCxnSpPr>
            <a:cxnSpLocks/>
          </p:cNvCxnSpPr>
          <p:nvPr/>
        </p:nvCxnSpPr>
        <p:spPr>
          <a:xfrm>
            <a:off x="5537291" y="3819153"/>
            <a:ext cx="1613525" cy="0"/>
          </a:xfrm>
          <a:prstGeom prst="straightConnector1">
            <a:avLst/>
          </a:prstGeom>
          <a:ln w="9525">
            <a:solidFill>
              <a:srgbClr val="5DA2C5"/>
            </a:solidFill>
            <a:prstDash val="solid"/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AA3AE42A-0E16-064F-BAE2-116C5607C4BC}"/>
              </a:ext>
            </a:extLst>
          </p:cNvPr>
          <p:cNvCxnSpPr>
            <a:cxnSpLocks/>
          </p:cNvCxnSpPr>
          <p:nvPr/>
        </p:nvCxnSpPr>
        <p:spPr>
          <a:xfrm flipH="1">
            <a:off x="5550627" y="4092880"/>
            <a:ext cx="1607930" cy="0"/>
          </a:xfrm>
          <a:prstGeom prst="straightConnector1">
            <a:avLst/>
          </a:prstGeom>
          <a:ln w="9525">
            <a:solidFill>
              <a:srgbClr val="5DA2C5"/>
            </a:solidFill>
            <a:prstDash val="dash"/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EB2B4E1-12CB-BB4E-9CB9-D4F38F684EBF}"/>
              </a:ext>
            </a:extLst>
          </p:cNvPr>
          <p:cNvSpPr/>
          <p:nvPr/>
        </p:nvSpPr>
        <p:spPr>
          <a:xfrm>
            <a:off x="5532749" y="3876861"/>
            <a:ext cx="166266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8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OK</a:t>
            </a:r>
            <a:endParaRPr lang="ko-Kore-KR" altLang="en-US" sz="800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917DD1B-11B8-4140-B170-5846A680933E}"/>
              </a:ext>
            </a:extLst>
          </p:cNvPr>
          <p:cNvSpPr/>
          <p:nvPr/>
        </p:nvSpPr>
        <p:spPr>
          <a:xfrm>
            <a:off x="5530246" y="3352017"/>
            <a:ext cx="16626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8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사용자명이</a:t>
            </a:r>
            <a:endParaRPr kumimoji="1" lang="en-US" altLang="ko-KR" sz="800" dirty="0">
              <a:solidFill>
                <a:srgbClr val="5EA2C4"/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  <a:p>
            <a:pPr algn="ctr"/>
            <a:r>
              <a:rPr kumimoji="1" lang="en-US" altLang="ko-KR" sz="8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‘</a:t>
            </a:r>
            <a:r>
              <a:rPr kumimoji="1" lang="en-US" altLang="ko-KR" sz="800" dirty="0" err="1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naruse</a:t>
            </a:r>
            <a:r>
              <a:rPr kumimoji="1" lang="en-US" altLang="ko-KR" sz="8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’</a:t>
            </a:r>
            <a:r>
              <a:rPr kumimoji="1" lang="ko-KR" altLang="en-US" sz="8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인 사용자를</a:t>
            </a:r>
            <a:endParaRPr kumimoji="1" lang="en-US" altLang="ko-KR" sz="800" dirty="0">
              <a:solidFill>
                <a:srgbClr val="5EA2C4"/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  <a:p>
            <a:pPr algn="ctr"/>
            <a:r>
              <a:rPr kumimoji="1" lang="ko-KR" altLang="en-US" sz="8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데이터스토어에 저장</a:t>
            </a:r>
            <a:endParaRPr lang="ko-Kore-KR" altLang="en-US" sz="800" dirty="0"/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86AE75E-4CED-A545-B6CA-A17E9D87E298}"/>
              </a:ext>
            </a:extLst>
          </p:cNvPr>
          <p:cNvCxnSpPr>
            <a:cxnSpLocks/>
          </p:cNvCxnSpPr>
          <p:nvPr/>
        </p:nvCxnSpPr>
        <p:spPr>
          <a:xfrm>
            <a:off x="7232063" y="2505941"/>
            <a:ext cx="1613525" cy="0"/>
          </a:xfrm>
          <a:prstGeom prst="straightConnector1">
            <a:avLst/>
          </a:prstGeom>
          <a:ln w="9525">
            <a:solidFill>
              <a:srgbClr val="5DA2C5"/>
            </a:solidFill>
            <a:prstDash val="solid"/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: Rounded Corners 30">
            <a:extLst>
              <a:ext uri="{FF2B5EF4-FFF2-40B4-BE49-F238E27FC236}">
                <a16:creationId xmlns:a16="http://schemas.microsoft.com/office/drawing/2014/main" id="{7FF59CF9-1F63-3A45-A666-181F71C61C5B}"/>
              </a:ext>
            </a:extLst>
          </p:cNvPr>
          <p:cNvSpPr/>
          <p:nvPr/>
        </p:nvSpPr>
        <p:spPr>
          <a:xfrm>
            <a:off x="8836543" y="2446879"/>
            <a:ext cx="86240" cy="1927060"/>
          </a:xfrm>
          <a:prstGeom prst="roundRect">
            <a:avLst>
              <a:gd name="adj" fmla="val 3817"/>
            </a:avLst>
          </a:prstGeom>
          <a:solidFill>
            <a:schemeClr val="bg1"/>
          </a:soli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A55E6D8-1DC0-0F49-B9E5-AE2977138E7A}"/>
              </a:ext>
            </a:extLst>
          </p:cNvPr>
          <p:cNvCxnSpPr>
            <a:cxnSpLocks/>
          </p:cNvCxnSpPr>
          <p:nvPr/>
        </p:nvCxnSpPr>
        <p:spPr>
          <a:xfrm flipH="1">
            <a:off x="7240394" y="4337469"/>
            <a:ext cx="1607930" cy="0"/>
          </a:xfrm>
          <a:prstGeom prst="straightConnector1">
            <a:avLst/>
          </a:prstGeom>
          <a:ln w="9525">
            <a:solidFill>
              <a:srgbClr val="5DA2C5"/>
            </a:solidFill>
            <a:prstDash val="dash"/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5F850544-FD97-2C41-B10D-444CB24E0344}"/>
              </a:ext>
            </a:extLst>
          </p:cNvPr>
          <p:cNvSpPr/>
          <p:nvPr/>
        </p:nvSpPr>
        <p:spPr>
          <a:xfrm>
            <a:off x="7222516" y="4121450"/>
            <a:ext cx="166266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8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사용자 등록 완료</a:t>
            </a:r>
            <a:endParaRPr lang="ko-Kore-KR" altLang="en-US" sz="800" dirty="0"/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1AFE4EAD-A42D-2748-A070-4ADDF972F763}"/>
              </a:ext>
            </a:extLst>
          </p:cNvPr>
          <p:cNvCxnSpPr>
            <a:cxnSpLocks/>
          </p:cNvCxnSpPr>
          <p:nvPr/>
        </p:nvCxnSpPr>
        <p:spPr>
          <a:xfrm>
            <a:off x="2134739" y="3813682"/>
            <a:ext cx="1613525" cy="0"/>
          </a:xfrm>
          <a:prstGeom prst="straightConnector1">
            <a:avLst/>
          </a:prstGeom>
          <a:ln w="9525">
            <a:solidFill>
              <a:srgbClr val="5DA2C5"/>
            </a:solidFill>
            <a:prstDash val="dash"/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267B9E2-60EF-9D4F-AD49-EC40997EECFE}"/>
              </a:ext>
            </a:extLst>
          </p:cNvPr>
          <p:cNvSpPr/>
          <p:nvPr/>
        </p:nvSpPr>
        <p:spPr>
          <a:xfrm>
            <a:off x="2101349" y="3591666"/>
            <a:ext cx="166266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8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사용자 등록 완료</a:t>
            </a:r>
            <a:endParaRPr lang="ko-Kore-KR" altLang="en-US" sz="800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0C50AF6-2F6B-E245-BF2A-816C8BF73EE8}"/>
              </a:ext>
            </a:extLst>
          </p:cNvPr>
          <p:cNvSpPr/>
          <p:nvPr/>
        </p:nvSpPr>
        <p:spPr>
          <a:xfrm>
            <a:off x="7189738" y="2155031"/>
            <a:ext cx="16626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8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‘</a:t>
            </a:r>
            <a:r>
              <a:rPr kumimoji="1" lang="en-US" altLang="ko-KR" sz="800" dirty="0" err="1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naruse</a:t>
            </a:r>
            <a:r>
              <a:rPr kumimoji="1" lang="en-US" altLang="ko-KR" sz="8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’</a:t>
            </a:r>
            <a:r>
              <a:rPr kumimoji="1" lang="ko-KR" altLang="en-US" sz="8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라는 사용자명</a:t>
            </a:r>
            <a:endParaRPr kumimoji="1" lang="en-US" altLang="ko-KR" sz="800" dirty="0">
              <a:solidFill>
                <a:srgbClr val="5EA2C4"/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  <a:p>
            <a:pPr algn="ctr"/>
            <a:r>
              <a:rPr kumimoji="1" lang="ko-KR" altLang="en-US" sz="800" dirty="0" err="1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으로</a:t>
            </a:r>
            <a:r>
              <a:rPr kumimoji="1" lang="ko-KR" altLang="en-US" sz="8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 사용자를 등록</a:t>
            </a:r>
            <a:endParaRPr lang="ko-Kore-KR" altLang="en-US" sz="800" dirty="0"/>
          </a:p>
        </p:txBody>
      </p:sp>
      <p:sp>
        <p:nvSpPr>
          <p:cNvPr id="100" name="사각형 설명선[R] 99">
            <a:extLst>
              <a:ext uri="{FF2B5EF4-FFF2-40B4-BE49-F238E27FC236}">
                <a16:creationId xmlns:a16="http://schemas.microsoft.com/office/drawing/2014/main" id="{86BDDCD5-3E84-2040-A5B4-8BE8FD352A7D}"/>
              </a:ext>
            </a:extLst>
          </p:cNvPr>
          <p:cNvSpPr/>
          <p:nvPr/>
        </p:nvSpPr>
        <p:spPr>
          <a:xfrm>
            <a:off x="3171659" y="3866149"/>
            <a:ext cx="4540162" cy="1087360"/>
          </a:xfrm>
          <a:custGeom>
            <a:avLst/>
            <a:gdLst>
              <a:gd name="connsiteX0" fmla="*/ 0 w 1189608"/>
              <a:gd name="connsiteY0" fmla="*/ 0 h 1036271"/>
              <a:gd name="connsiteX1" fmla="*/ 198268 w 1189608"/>
              <a:gd name="connsiteY1" fmla="*/ 0 h 1036271"/>
              <a:gd name="connsiteX2" fmla="*/ 198268 w 1189608"/>
              <a:gd name="connsiteY2" fmla="*/ 0 h 1036271"/>
              <a:gd name="connsiteX3" fmla="*/ 495670 w 1189608"/>
              <a:gd name="connsiteY3" fmla="*/ 0 h 1036271"/>
              <a:gd name="connsiteX4" fmla="*/ 1189608 w 1189608"/>
              <a:gd name="connsiteY4" fmla="*/ 0 h 1036271"/>
              <a:gd name="connsiteX5" fmla="*/ 1189608 w 1189608"/>
              <a:gd name="connsiteY5" fmla="*/ 172712 h 1036271"/>
              <a:gd name="connsiteX6" fmla="*/ 1189608 w 1189608"/>
              <a:gd name="connsiteY6" fmla="*/ 172712 h 1036271"/>
              <a:gd name="connsiteX7" fmla="*/ 1189608 w 1189608"/>
              <a:gd name="connsiteY7" fmla="*/ 431780 h 1036271"/>
              <a:gd name="connsiteX8" fmla="*/ 1189608 w 1189608"/>
              <a:gd name="connsiteY8" fmla="*/ 1036271 h 1036271"/>
              <a:gd name="connsiteX9" fmla="*/ 495670 w 1189608"/>
              <a:gd name="connsiteY9" fmla="*/ 1036271 h 1036271"/>
              <a:gd name="connsiteX10" fmla="*/ 198268 w 1189608"/>
              <a:gd name="connsiteY10" fmla="*/ 1036271 h 1036271"/>
              <a:gd name="connsiteX11" fmla="*/ 198268 w 1189608"/>
              <a:gd name="connsiteY11" fmla="*/ 1036271 h 1036271"/>
              <a:gd name="connsiteX12" fmla="*/ 0 w 1189608"/>
              <a:gd name="connsiteY12" fmla="*/ 1036271 h 1036271"/>
              <a:gd name="connsiteX13" fmla="*/ 0 w 1189608"/>
              <a:gd name="connsiteY13" fmla="*/ 431780 h 1036271"/>
              <a:gd name="connsiteX14" fmla="*/ -529982 w 1189608"/>
              <a:gd name="connsiteY14" fmla="*/ 489638 h 1036271"/>
              <a:gd name="connsiteX15" fmla="*/ 0 w 1189608"/>
              <a:gd name="connsiteY15" fmla="*/ 172712 h 1036271"/>
              <a:gd name="connsiteX16" fmla="*/ 0 w 1189608"/>
              <a:gd name="connsiteY16" fmla="*/ 0 h 1036271"/>
              <a:gd name="connsiteX0" fmla="*/ 529982 w 1719590"/>
              <a:gd name="connsiteY0" fmla="*/ 0 h 1036271"/>
              <a:gd name="connsiteX1" fmla="*/ 728250 w 1719590"/>
              <a:gd name="connsiteY1" fmla="*/ 0 h 1036271"/>
              <a:gd name="connsiteX2" fmla="*/ 728250 w 1719590"/>
              <a:gd name="connsiteY2" fmla="*/ 0 h 1036271"/>
              <a:gd name="connsiteX3" fmla="*/ 1025652 w 1719590"/>
              <a:gd name="connsiteY3" fmla="*/ 0 h 1036271"/>
              <a:gd name="connsiteX4" fmla="*/ 1719590 w 1719590"/>
              <a:gd name="connsiteY4" fmla="*/ 0 h 1036271"/>
              <a:gd name="connsiteX5" fmla="*/ 1719590 w 1719590"/>
              <a:gd name="connsiteY5" fmla="*/ 172712 h 1036271"/>
              <a:gd name="connsiteX6" fmla="*/ 1719590 w 1719590"/>
              <a:gd name="connsiteY6" fmla="*/ 172712 h 1036271"/>
              <a:gd name="connsiteX7" fmla="*/ 1719590 w 1719590"/>
              <a:gd name="connsiteY7" fmla="*/ 431780 h 1036271"/>
              <a:gd name="connsiteX8" fmla="*/ 1719590 w 1719590"/>
              <a:gd name="connsiteY8" fmla="*/ 1036271 h 1036271"/>
              <a:gd name="connsiteX9" fmla="*/ 1025652 w 1719590"/>
              <a:gd name="connsiteY9" fmla="*/ 1036271 h 1036271"/>
              <a:gd name="connsiteX10" fmla="*/ 728250 w 1719590"/>
              <a:gd name="connsiteY10" fmla="*/ 1036271 h 1036271"/>
              <a:gd name="connsiteX11" fmla="*/ 728250 w 1719590"/>
              <a:gd name="connsiteY11" fmla="*/ 1036271 h 1036271"/>
              <a:gd name="connsiteX12" fmla="*/ 529982 w 1719590"/>
              <a:gd name="connsiteY12" fmla="*/ 1036271 h 1036271"/>
              <a:gd name="connsiteX13" fmla="*/ 529982 w 1719590"/>
              <a:gd name="connsiteY13" fmla="*/ 564945 h 1036271"/>
              <a:gd name="connsiteX14" fmla="*/ 0 w 1719590"/>
              <a:gd name="connsiteY14" fmla="*/ 489638 h 1036271"/>
              <a:gd name="connsiteX15" fmla="*/ 529982 w 1719590"/>
              <a:gd name="connsiteY15" fmla="*/ 172712 h 1036271"/>
              <a:gd name="connsiteX16" fmla="*/ 529982 w 1719590"/>
              <a:gd name="connsiteY16" fmla="*/ 0 h 1036271"/>
              <a:gd name="connsiteX0" fmla="*/ 529982 w 1719590"/>
              <a:gd name="connsiteY0" fmla="*/ 0 h 1036271"/>
              <a:gd name="connsiteX1" fmla="*/ 728250 w 1719590"/>
              <a:gd name="connsiteY1" fmla="*/ 0 h 1036271"/>
              <a:gd name="connsiteX2" fmla="*/ 728250 w 1719590"/>
              <a:gd name="connsiteY2" fmla="*/ 0 h 1036271"/>
              <a:gd name="connsiteX3" fmla="*/ 1025652 w 1719590"/>
              <a:gd name="connsiteY3" fmla="*/ 0 h 1036271"/>
              <a:gd name="connsiteX4" fmla="*/ 1719590 w 1719590"/>
              <a:gd name="connsiteY4" fmla="*/ 0 h 1036271"/>
              <a:gd name="connsiteX5" fmla="*/ 1719590 w 1719590"/>
              <a:gd name="connsiteY5" fmla="*/ 172712 h 1036271"/>
              <a:gd name="connsiteX6" fmla="*/ 1719590 w 1719590"/>
              <a:gd name="connsiteY6" fmla="*/ 172712 h 1036271"/>
              <a:gd name="connsiteX7" fmla="*/ 1719590 w 1719590"/>
              <a:gd name="connsiteY7" fmla="*/ 431780 h 1036271"/>
              <a:gd name="connsiteX8" fmla="*/ 1719590 w 1719590"/>
              <a:gd name="connsiteY8" fmla="*/ 1036271 h 1036271"/>
              <a:gd name="connsiteX9" fmla="*/ 1025652 w 1719590"/>
              <a:gd name="connsiteY9" fmla="*/ 1036271 h 1036271"/>
              <a:gd name="connsiteX10" fmla="*/ 728250 w 1719590"/>
              <a:gd name="connsiteY10" fmla="*/ 1036271 h 1036271"/>
              <a:gd name="connsiteX11" fmla="*/ 728250 w 1719590"/>
              <a:gd name="connsiteY11" fmla="*/ 1036271 h 1036271"/>
              <a:gd name="connsiteX12" fmla="*/ 529982 w 1719590"/>
              <a:gd name="connsiteY12" fmla="*/ 1036271 h 1036271"/>
              <a:gd name="connsiteX13" fmla="*/ 529982 w 1719590"/>
              <a:gd name="connsiteY13" fmla="*/ 564945 h 1036271"/>
              <a:gd name="connsiteX14" fmla="*/ 0 w 1719590"/>
              <a:gd name="connsiteY14" fmla="*/ 489638 h 1036271"/>
              <a:gd name="connsiteX15" fmla="*/ 529982 w 1719590"/>
              <a:gd name="connsiteY15" fmla="*/ 376898 h 1036271"/>
              <a:gd name="connsiteX16" fmla="*/ 529982 w 1719590"/>
              <a:gd name="connsiteY16" fmla="*/ 0 h 1036271"/>
              <a:gd name="connsiteX0" fmla="*/ 785502 w 1975110"/>
              <a:gd name="connsiteY0" fmla="*/ 60778 h 1097049"/>
              <a:gd name="connsiteX1" fmla="*/ 983770 w 1975110"/>
              <a:gd name="connsiteY1" fmla="*/ 60778 h 1097049"/>
              <a:gd name="connsiteX2" fmla="*/ 983770 w 1975110"/>
              <a:gd name="connsiteY2" fmla="*/ 60778 h 1097049"/>
              <a:gd name="connsiteX3" fmla="*/ 1281172 w 1975110"/>
              <a:gd name="connsiteY3" fmla="*/ 60778 h 1097049"/>
              <a:gd name="connsiteX4" fmla="*/ 1975110 w 1975110"/>
              <a:gd name="connsiteY4" fmla="*/ 60778 h 1097049"/>
              <a:gd name="connsiteX5" fmla="*/ 1975110 w 1975110"/>
              <a:gd name="connsiteY5" fmla="*/ 233490 h 1097049"/>
              <a:gd name="connsiteX6" fmla="*/ 1975110 w 1975110"/>
              <a:gd name="connsiteY6" fmla="*/ 233490 h 1097049"/>
              <a:gd name="connsiteX7" fmla="*/ 1975110 w 1975110"/>
              <a:gd name="connsiteY7" fmla="*/ 492558 h 1097049"/>
              <a:gd name="connsiteX8" fmla="*/ 1975110 w 1975110"/>
              <a:gd name="connsiteY8" fmla="*/ 1097049 h 1097049"/>
              <a:gd name="connsiteX9" fmla="*/ 1281172 w 1975110"/>
              <a:gd name="connsiteY9" fmla="*/ 1097049 h 1097049"/>
              <a:gd name="connsiteX10" fmla="*/ 983770 w 1975110"/>
              <a:gd name="connsiteY10" fmla="*/ 1097049 h 1097049"/>
              <a:gd name="connsiteX11" fmla="*/ 983770 w 1975110"/>
              <a:gd name="connsiteY11" fmla="*/ 1097049 h 1097049"/>
              <a:gd name="connsiteX12" fmla="*/ 785502 w 1975110"/>
              <a:gd name="connsiteY12" fmla="*/ 1097049 h 1097049"/>
              <a:gd name="connsiteX13" fmla="*/ 785502 w 1975110"/>
              <a:gd name="connsiteY13" fmla="*/ 625723 h 1097049"/>
              <a:gd name="connsiteX14" fmla="*/ 0 w 1975110"/>
              <a:gd name="connsiteY14" fmla="*/ 0 h 1097049"/>
              <a:gd name="connsiteX15" fmla="*/ 785502 w 1975110"/>
              <a:gd name="connsiteY15" fmla="*/ 437676 h 1097049"/>
              <a:gd name="connsiteX16" fmla="*/ 785502 w 1975110"/>
              <a:gd name="connsiteY16" fmla="*/ 60778 h 1097049"/>
              <a:gd name="connsiteX0" fmla="*/ 785502 w 1975110"/>
              <a:gd name="connsiteY0" fmla="*/ 60778 h 1097049"/>
              <a:gd name="connsiteX1" fmla="*/ 983770 w 1975110"/>
              <a:gd name="connsiteY1" fmla="*/ 60778 h 1097049"/>
              <a:gd name="connsiteX2" fmla="*/ 983770 w 1975110"/>
              <a:gd name="connsiteY2" fmla="*/ 60778 h 1097049"/>
              <a:gd name="connsiteX3" fmla="*/ 1281172 w 1975110"/>
              <a:gd name="connsiteY3" fmla="*/ 60778 h 1097049"/>
              <a:gd name="connsiteX4" fmla="*/ 1975110 w 1975110"/>
              <a:gd name="connsiteY4" fmla="*/ 60778 h 1097049"/>
              <a:gd name="connsiteX5" fmla="*/ 1975110 w 1975110"/>
              <a:gd name="connsiteY5" fmla="*/ 233490 h 1097049"/>
              <a:gd name="connsiteX6" fmla="*/ 1975110 w 1975110"/>
              <a:gd name="connsiteY6" fmla="*/ 233490 h 1097049"/>
              <a:gd name="connsiteX7" fmla="*/ 1975110 w 1975110"/>
              <a:gd name="connsiteY7" fmla="*/ 492557 h 1097049"/>
              <a:gd name="connsiteX8" fmla="*/ 1975110 w 1975110"/>
              <a:gd name="connsiteY8" fmla="*/ 1097049 h 1097049"/>
              <a:gd name="connsiteX9" fmla="*/ 1281172 w 1975110"/>
              <a:gd name="connsiteY9" fmla="*/ 1097049 h 1097049"/>
              <a:gd name="connsiteX10" fmla="*/ 983770 w 1975110"/>
              <a:gd name="connsiteY10" fmla="*/ 1097049 h 1097049"/>
              <a:gd name="connsiteX11" fmla="*/ 983770 w 1975110"/>
              <a:gd name="connsiteY11" fmla="*/ 1097049 h 1097049"/>
              <a:gd name="connsiteX12" fmla="*/ 785502 w 1975110"/>
              <a:gd name="connsiteY12" fmla="*/ 1097049 h 1097049"/>
              <a:gd name="connsiteX13" fmla="*/ 785502 w 1975110"/>
              <a:gd name="connsiteY13" fmla="*/ 625723 h 1097049"/>
              <a:gd name="connsiteX14" fmla="*/ 0 w 1975110"/>
              <a:gd name="connsiteY14" fmla="*/ 0 h 1097049"/>
              <a:gd name="connsiteX15" fmla="*/ 785502 w 1975110"/>
              <a:gd name="connsiteY15" fmla="*/ 437676 h 1097049"/>
              <a:gd name="connsiteX16" fmla="*/ 785502 w 1975110"/>
              <a:gd name="connsiteY16" fmla="*/ 60778 h 1097049"/>
              <a:gd name="connsiteX0" fmla="*/ 785502 w 2270011"/>
              <a:gd name="connsiteY0" fmla="*/ 60778 h 1097049"/>
              <a:gd name="connsiteX1" fmla="*/ 983770 w 2270011"/>
              <a:gd name="connsiteY1" fmla="*/ 60778 h 1097049"/>
              <a:gd name="connsiteX2" fmla="*/ 983770 w 2270011"/>
              <a:gd name="connsiteY2" fmla="*/ 60778 h 1097049"/>
              <a:gd name="connsiteX3" fmla="*/ 1281172 w 2270011"/>
              <a:gd name="connsiteY3" fmla="*/ 60778 h 1097049"/>
              <a:gd name="connsiteX4" fmla="*/ 1975110 w 2270011"/>
              <a:gd name="connsiteY4" fmla="*/ 60778 h 1097049"/>
              <a:gd name="connsiteX5" fmla="*/ 1975110 w 2270011"/>
              <a:gd name="connsiteY5" fmla="*/ 233490 h 1097049"/>
              <a:gd name="connsiteX6" fmla="*/ 1975110 w 2270011"/>
              <a:gd name="connsiteY6" fmla="*/ 233490 h 1097049"/>
              <a:gd name="connsiteX7" fmla="*/ 1975110 w 2270011"/>
              <a:gd name="connsiteY7" fmla="*/ 492557 h 1097049"/>
              <a:gd name="connsiteX8" fmla="*/ 1975110 w 2270011"/>
              <a:gd name="connsiteY8" fmla="*/ 1097049 h 1097049"/>
              <a:gd name="connsiteX9" fmla="*/ 1281172 w 2270011"/>
              <a:gd name="connsiteY9" fmla="*/ 1097049 h 1097049"/>
              <a:gd name="connsiteX10" fmla="*/ 983770 w 2270011"/>
              <a:gd name="connsiteY10" fmla="*/ 1097049 h 1097049"/>
              <a:gd name="connsiteX11" fmla="*/ 983770 w 2270011"/>
              <a:gd name="connsiteY11" fmla="*/ 1097049 h 1097049"/>
              <a:gd name="connsiteX12" fmla="*/ 785502 w 2270011"/>
              <a:gd name="connsiteY12" fmla="*/ 1097049 h 1097049"/>
              <a:gd name="connsiteX13" fmla="*/ 785502 w 2270011"/>
              <a:gd name="connsiteY13" fmla="*/ 625723 h 1097049"/>
              <a:gd name="connsiteX14" fmla="*/ 0 w 2270011"/>
              <a:gd name="connsiteY14" fmla="*/ 0 h 1097049"/>
              <a:gd name="connsiteX15" fmla="*/ 785502 w 2270011"/>
              <a:gd name="connsiteY15" fmla="*/ 437676 h 1097049"/>
              <a:gd name="connsiteX16" fmla="*/ 785502 w 2270011"/>
              <a:gd name="connsiteY16" fmla="*/ 60778 h 1097049"/>
              <a:gd name="connsiteX0" fmla="*/ 785502 w 2715469"/>
              <a:gd name="connsiteY0" fmla="*/ 60778 h 1097049"/>
              <a:gd name="connsiteX1" fmla="*/ 983770 w 2715469"/>
              <a:gd name="connsiteY1" fmla="*/ 60778 h 1097049"/>
              <a:gd name="connsiteX2" fmla="*/ 983770 w 2715469"/>
              <a:gd name="connsiteY2" fmla="*/ 60778 h 1097049"/>
              <a:gd name="connsiteX3" fmla="*/ 1281172 w 2715469"/>
              <a:gd name="connsiteY3" fmla="*/ 60778 h 1097049"/>
              <a:gd name="connsiteX4" fmla="*/ 1975110 w 2715469"/>
              <a:gd name="connsiteY4" fmla="*/ 60778 h 1097049"/>
              <a:gd name="connsiteX5" fmla="*/ 1975110 w 2715469"/>
              <a:gd name="connsiteY5" fmla="*/ 233490 h 1097049"/>
              <a:gd name="connsiteX6" fmla="*/ 2715469 w 2715469"/>
              <a:gd name="connsiteY6" fmla="*/ 35044 h 1097049"/>
              <a:gd name="connsiteX7" fmla="*/ 1975110 w 2715469"/>
              <a:gd name="connsiteY7" fmla="*/ 492557 h 1097049"/>
              <a:gd name="connsiteX8" fmla="*/ 1975110 w 2715469"/>
              <a:gd name="connsiteY8" fmla="*/ 1097049 h 1097049"/>
              <a:gd name="connsiteX9" fmla="*/ 1281172 w 2715469"/>
              <a:gd name="connsiteY9" fmla="*/ 1097049 h 1097049"/>
              <a:gd name="connsiteX10" fmla="*/ 983770 w 2715469"/>
              <a:gd name="connsiteY10" fmla="*/ 1097049 h 1097049"/>
              <a:gd name="connsiteX11" fmla="*/ 983770 w 2715469"/>
              <a:gd name="connsiteY11" fmla="*/ 1097049 h 1097049"/>
              <a:gd name="connsiteX12" fmla="*/ 785502 w 2715469"/>
              <a:gd name="connsiteY12" fmla="*/ 1097049 h 1097049"/>
              <a:gd name="connsiteX13" fmla="*/ 785502 w 2715469"/>
              <a:gd name="connsiteY13" fmla="*/ 625723 h 1097049"/>
              <a:gd name="connsiteX14" fmla="*/ 0 w 2715469"/>
              <a:gd name="connsiteY14" fmla="*/ 0 h 1097049"/>
              <a:gd name="connsiteX15" fmla="*/ 785502 w 2715469"/>
              <a:gd name="connsiteY15" fmla="*/ 437676 h 1097049"/>
              <a:gd name="connsiteX16" fmla="*/ 785502 w 2715469"/>
              <a:gd name="connsiteY16" fmla="*/ 60778 h 1097049"/>
              <a:gd name="connsiteX0" fmla="*/ 785502 w 2715469"/>
              <a:gd name="connsiteY0" fmla="*/ 60778 h 1097049"/>
              <a:gd name="connsiteX1" fmla="*/ 983770 w 2715469"/>
              <a:gd name="connsiteY1" fmla="*/ 60778 h 1097049"/>
              <a:gd name="connsiteX2" fmla="*/ 983770 w 2715469"/>
              <a:gd name="connsiteY2" fmla="*/ 60778 h 1097049"/>
              <a:gd name="connsiteX3" fmla="*/ 1281172 w 2715469"/>
              <a:gd name="connsiteY3" fmla="*/ 60778 h 1097049"/>
              <a:gd name="connsiteX4" fmla="*/ 1975110 w 2715469"/>
              <a:gd name="connsiteY4" fmla="*/ 60778 h 1097049"/>
              <a:gd name="connsiteX5" fmla="*/ 1964634 w 2715469"/>
              <a:gd name="connsiteY5" fmla="*/ 354763 h 1097049"/>
              <a:gd name="connsiteX6" fmla="*/ 2715469 w 2715469"/>
              <a:gd name="connsiteY6" fmla="*/ 35044 h 1097049"/>
              <a:gd name="connsiteX7" fmla="*/ 1975110 w 2715469"/>
              <a:gd name="connsiteY7" fmla="*/ 492557 h 1097049"/>
              <a:gd name="connsiteX8" fmla="*/ 1975110 w 2715469"/>
              <a:gd name="connsiteY8" fmla="*/ 1097049 h 1097049"/>
              <a:gd name="connsiteX9" fmla="*/ 1281172 w 2715469"/>
              <a:gd name="connsiteY9" fmla="*/ 1097049 h 1097049"/>
              <a:gd name="connsiteX10" fmla="*/ 983770 w 2715469"/>
              <a:gd name="connsiteY10" fmla="*/ 1097049 h 1097049"/>
              <a:gd name="connsiteX11" fmla="*/ 983770 w 2715469"/>
              <a:gd name="connsiteY11" fmla="*/ 1097049 h 1097049"/>
              <a:gd name="connsiteX12" fmla="*/ 785502 w 2715469"/>
              <a:gd name="connsiteY12" fmla="*/ 1097049 h 1097049"/>
              <a:gd name="connsiteX13" fmla="*/ 785502 w 2715469"/>
              <a:gd name="connsiteY13" fmla="*/ 625723 h 1097049"/>
              <a:gd name="connsiteX14" fmla="*/ 0 w 2715469"/>
              <a:gd name="connsiteY14" fmla="*/ 0 h 1097049"/>
              <a:gd name="connsiteX15" fmla="*/ 785502 w 2715469"/>
              <a:gd name="connsiteY15" fmla="*/ 437676 h 1097049"/>
              <a:gd name="connsiteX16" fmla="*/ 785502 w 2715469"/>
              <a:gd name="connsiteY16" fmla="*/ 60778 h 1097049"/>
              <a:gd name="connsiteX0" fmla="*/ 775025 w 2704992"/>
              <a:gd name="connsiteY0" fmla="*/ 1008908 h 2045179"/>
              <a:gd name="connsiteX1" fmla="*/ 973293 w 2704992"/>
              <a:gd name="connsiteY1" fmla="*/ 1008908 h 2045179"/>
              <a:gd name="connsiteX2" fmla="*/ 973293 w 2704992"/>
              <a:gd name="connsiteY2" fmla="*/ 1008908 h 2045179"/>
              <a:gd name="connsiteX3" fmla="*/ 1270695 w 2704992"/>
              <a:gd name="connsiteY3" fmla="*/ 1008908 h 2045179"/>
              <a:gd name="connsiteX4" fmla="*/ 1964633 w 2704992"/>
              <a:gd name="connsiteY4" fmla="*/ 1008908 h 2045179"/>
              <a:gd name="connsiteX5" fmla="*/ 1954157 w 2704992"/>
              <a:gd name="connsiteY5" fmla="*/ 1302893 h 2045179"/>
              <a:gd name="connsiteX6" fmla="*/ 2704992 w 2704992"/>
              <a:gd name="connsiteY6" fmla="*/ 983174 h 2045179"/>
              <a:gd name="connsiteX7" fmla="*/ 1964633 w 2704992"/>
              <a:gd name="connsiteY7" fmla="*/ 1440687 h 2045179"/>
              <a:gd name="connsiteX8" fmla="*/ 1964633 w 2704992"/>
              <a:gd name="connsiteY8" fmla="*/ 2045179 h 2045179"/>
              <a:gd name="connsiteX9" fmla="*/ 1270695 w 2704992"/>
              <a:gd name="connsiteY9" fmla="*/ 2045179 h 2045179"/>
              <a:gd name="connsiteX10" fmla="*/ 973293 w 2704992"/>
              <a:gd name="connsiteY10" fmla="*/ 2045179 h 2045179"/>
              <a:gd name="connsiteX11" fmla="*/ 973293 w 2704992"/>
              <a:gd name="connsiteY11" fmla="*/ 2045179 h 2045179"/>
              <a:gd name="connsiteX12" fmla="*/ 775025 w 2704992"/>
              <a:gd name="connsiteY12" fmla="*/ 2045179 h 2045179"/>
              <a:gd name="connsiteX13" fmla="*/ 775025 w 2704992"/>
              <a:gd name="connsiteY13" fmla="*/ 1573853 h 2045179"/>
              <a:gd name="connsiteX14" fmla="*/ 0 w 2704992"/>
              <a:gd name="connsiteY14" fmla="*/ 0 h 2045179"/>
              <a:gd name="connsiteX15" fmla="*/ 775025 w 2704992"/>
              <a:gd name="connsiteY15" fmla="*/ 1385806 h 2045179"/>
              <a:gd name="connsiteX16" fmla="*/ 775025 w 2704992"/>
              <a:gd name="connsiteY16" fmla="*/ 1008908 h 2045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04992" h="2045179">
                <a:moveTo>
                  <a:pt x="775025" y="1008908"/>
                </a:moveTo>
                <a:lnTo>
                  <a:pt x="973293" y="1008908"/>
                </a:lnTo>
                <a:lnTo>
                  <a:pt x="973293" y="1008908"/>
                </a:lnTo>
                <a:lnTo>
                  <a:pt x="1270695" y="1008908"/>
                </a:lnTo>
                <a:lnTo>
                  <a:pt x="1964633" y="1008908"/>
                </a:lnTo>
                <a:lnTo>
                  <a:pt x="1954157" y="1302893"/>
                </a:lnTo>
                <a:lnTo>
                  <a:pt x="2704992" y="983174"/>
                </a:lnTo>
                <a:cubicBezTo>
                  <a:pt x="2704992" y="1069530"/>
                  <a:pt x="2628162" y="1078711"/>
                  <a:pt x="1964633" y="1440687"/>
                </a:cubicBezTo>
                <a:lnTo>
                  <a:pt x="1964633" y="2045179"/>
                </a:lnTo>
                <a:lnTo>
                  <a:pt x="1270695" y="2045179"/>
                </a:lnTo>
                <a:lnTo>
                  <a:pt x="973293" y="2045179"/>
                </a:lnTo>
                <a:lnTo>
                  <a:pt x="973293" y="2045179"/>
                </a:lnTo>
                <a:lnTo>
                  <a:pt x="775025" y="2045179"/>
                </a:lnTo>
                <a:lnTo>
                  <a:pt x="775025" y="1573853"/>
                </a:lnTo>
                <a:lnTo>
                  <a:pt x="0" y="0"/>
                </a:lnTo>
                <a:lnTo>
                  <a:pt x="775025" y="1385806"/>
                </a:lnTo>
                <a:lnTo>
                  <a:pt x="775025" y="1008908"/>
                </a:lnTo>
                <a:close/>
              </a:path>
            </a:pathLst>
          </a:custGeom>
          <a:solidFill>
            <a:srgbClr val="5D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2" name="사각형 설명선[R] 99">
            <a:extLst>
              <a:ext uri="{FF2B5EF4-FFF2-40B4-BE49-F238E27FC236}">
                <a16:creationId xmlns:a16="http://schemas.microsoft.com/office/drawing/2014/main" id="{DCCE94AB-B169-804D-9C98-30CC2387A39C}"/>
              </a:ext>
            </a:extLst>
          </p:cNvPr>
          <p:cNvSpPr/>
          <p:nvPr/>
        </p:nvSpPr>
        <p:spPr>
          <a:xfrm>
            <a:off x="6701276" y="2951514"/>
            <a:ext cx="1921429" cy="1097049"/>
          </a:xfrm>
          <a:custGeom>
            <a:avLst/>
            <a:gdLst>
              <a:gd name="connsiteX0" fmla="*/ 0 w 1189608"/>
              <a:gd name="connsiteY0" fmla="*/ 0 h 1036271"/>
              <a:gd name="connsiteX1" fmla="*/ 198268 w 1189608"/>
              <a:gd name="connsiteY1" fmla="*/ 0 h 1036271"/>
              <a:gd name="connsiteX2" fmla="*/ 198268 w 1189608"/>
              <a:gd name="connsiteY2" fmla="*/ 0 h 1036271"/>
              <a:gd name="connsiteX3" fmla="*/ 495670 w 1189608"/>
              <a:gd name="connsiteY3" fmla="*/ 0 h 1036271"/>
              <a:gd name="connsiteX4" fmla="*/ 1189608 w 1189608"/>
              <a:gd name="connsiteY4" fmla="*/ 0 h 1036271"/>
              <a:gd name="connsiteX5" fmla="*/ 1189608 w 1189608"/>
              <a:gd name="connsiteY5" fmla="*/ 172712 h 1036271"/>
              <a:gd name="connsiteX6" fmla="*/ 1189608 w 1189608"/>
              <a:gd name="connsiteY6" fmla="*/ 172712 h 1036271"/>
              <a:gd name="connsiteX7" fmla="*/ 1189608 w 1189608"/>
              <a:gd name="connsiteY7" fmla="*/ 431780 h 1036271"/>
              <a:gd name="connsiteX8" fmla="*/ 1189608 w 1189608"/>
              <a:gd name="connsiteY8" fmla="*/ 1036271 h 1036271"/>
              <a:gd name="connsiteX9" fmla="*/ 495670 w 1189608"/>
              <a:gd name="connsiteY9" fmla="*/ 1036271 h 1036271"/>
              <a:gd name="connsiteX10" fmla="*/ 198268 w 1189608"/>
              <a:gd name="connsiteY10" fmla="*/ 1036271 h 1036271"/>
              <a:gd name="connsiteX11" fmla="*/ 198268 w 1189608"/>
              <a:gd name="connsiteY11" fmla="*/ 1036271 h 1036271"/>
              <a:gd name="connsiteX12" fmla="*/ 0 w 1189608"/>
              <a:gd name="connsiteY12" fmla="*/ 1036271 h 1036271"/>
              <a:gd name="connsiteX13" fmla="*/ 0 w 1189608"/>
              <a:gd name="connsiteY13" fmla="*/ 431780 h 1036271"/>
              <a:gd name="connsiteX14" fmla="*/ -529982 w 1189608"/>
              <a:gd name="connsiteY14" fmla="*/ 489638 h 1036271"/>
              <a:gd name="connsiteX15" fmla="*/ 0 w 1189608"/>
              <a:gd name="connsiteY15" fmla="*/ 172712 h 1036271"/>
              <a:gd name="connsiteX16" fmla="*/ 0 w 1189608"/>
              <a:gd name="connsiteY16" fmla="*/ 0 h 1036271"/>
              <a:gd name="connsiteX0" fmla="*/ 529982 w 1719590"/>
              <a:gd name="connsiteY0" fmla="*/ 0 h 1036271"/>
              <a:gd name="connsiteX1" fmla="*/ 728250 w 1719590"/>
              <a:gd name="connsiteY1" fmla="*/ 0 h 1036271"/>
              <a:gd name="connsiteX2" fmla="*/ 728250 w 1719590"/>
              <a:gd name="connsiteY2" fmla="*/ 0 h 1036271"/>
              <a:gd name="connsiteX3" fmla="*/ 1025652 w 1719590"/>
              <a:gd name="connsiteY3" fmla="*/ 0 h 1036271"/>
              <a:gd name="connsiteX4" fmla="*/ 1719590 w 1719590"/>
              <a:gd name="connsiteY4" fmla="*/ 0 h 1036271"/>
              <a:gd name="connsiteX5" fmla="*/ 1719590 w 1719590"/>
              <a:gd name="connsiteY5" fmla="*/ 172712 h 1036271"/>
              <a:gd name="connsiteX6" fmla="*/ 1719590 w 1719590"/>
              <a:gd name="connsiteY6" fmla="*/ 172712 h 1036271"/>
              <a:gd name="connsiteX7" fmla="*/ 1719590 w 1719590"/>
              <a:gd name="connsiteY7" fmla="*/ 431780 h 1036271"/>
              <a:gd name="connsiteX8" fmla="*/ 1719590 w 1719590"/>
              <a:gd name="connsiteY8" fmla="*/ 1036271 h 1036271"/>
              <a:gd name="connsiteX9" fmla="*/ 1025652 w 1719590"/>
              <a:gd name="connsiteY9" fmla="*/ 1036271 h 1036271"/>
              <a:gd name="connsiteX10" fmla="*/ 728250 w 1719590"/>
              <a:gd name="connsiteY10" fmla="*/ 1036271 h 1036271"/>
              <a:gd name="connsiteX11" fmla="*/ 728250 w 1719590"/>
              <a:gd name="connsiteY11" fmla="*/ 1036271 h 1036271"/>
              <a:gd name="connsiteX12" fmla="*/ 529982 w 1719590"/>
              <a:gd name="connsiteY12" fmla="*/ 1036271 h 1036271"/>
              <a:gd name="connsiteX13" fmla="*/ 529982 w 1719590"/>
              <a:gd name="connsiteY13" fmla="*/ 564945 h 1036271"/>
              <a:gd name="connsiteX14" fmla="*/ 0 w 1719590"/>
              <a:gd name="connsiteY14" fmla="*/ 489638 h 1036271"/>
              <a:gd name="connsiteX15" fmla="*/ 529982 w 1719590"/>
              <a:gd name="connsiteY15" fmla="*/ 172712 h 1036271"/>
              <a:gd name="connsiteX16" fmla="*/ 529982 w 1719590"/>
              <a:gd name="connsiteY16" fmla="*/ 0 h 1036271"/>
              <a:gd name="connsiteX0" fmla="*/ 529982 w 1719590"/>
              <a:gd name="connsiteY0" fmla="*/ 0 h 1036271"/>
              <a:gd name="connsiteX1" fmla="*/ 728250 w 1719590"/>
              <a:gd name="connsiteY1" fmla="*/ 0 h 1036271"/>
              <a:gd name="connsiteX2" fmla="*/ 728250 w 1719590"/>
              <a:gd name="connsiteY2" fmla="*/ 0 h 1036271"/>
              <a:gd name="connsiteX3" fmla="*/ 1025652 w 1719590"/>
              <a:gd name="connsiteY3" fmla="*/ 0 h 1036271"/>
              <a:gd name="connsiteX4" fmla="*/ 1719590 w 1719590"/>
              <a:gd name="connsiteY4" fmla="*/ 0 h 1036271"/>
              <a:gd name="connsiteX5" fmla="*/ 1719590 w 1719590"/>
              <a:gd name="connsiteY5" fmla="*/ 172712 h 1036271"/>
              <a:gd name="connsiteX6" fmla="*/ 1719590 w 1719590"/>
              <a:gd name="connsiteY6" fmla="*/ 172712 h 1036271"/>
              <a:gd name="connsiteX7" fmla="*/ 1719590 w 1719590"/>
              <a:gd name="connsiteY7" fmla="*/ 431780 h 1036271"/>
              <a:gd name="connsiteX8" fmla="*/ 1719590 w 1719590"/>
              <a:gd name="connsiteY8" fmla="*/ 1036271 h 1036271"/>
              <a:gd name="connsiteX9" fmla="*/ 1025652 w 1719590"/>
              <a:gd name="connsiteY9" fmla="*/ 1036271 h 1036271"/>
              <a:gd name="connsiteX10" fmla="*/ 728250 w 1719590"/>
              <a:gd name="connsiteY10" fmla="*/ 1036271 h 1036271"/>
              <a:gd name="connsiteX11" fmla="*/ 728250 w 1719590"/>
              <a:gd name="connsiteY11" fmla="*/ 1036271 h 1036271"/>
              <a:gd name="connsiteX12" fmla="*/ 529982 w 1719590"/>
              <a:gd name="connsiteY12" fmla="*/ 1036271 h 1036271"/>
              <a:gd name="connsiteX13" fmla="*/ 529982 w 1719590"/>
              <a:gd name="connsiteY13" fmla="*/ 564945 h 1036271"/>
              <a:gd name="connsiteX14" fmla="*/ 0 w 1719590"/>
              <a:gd name="connsiteY14" fmla="*/ 489638 h 1036271"/>
              <a:gd name="connsiteX15" fmla="*/ 529982 w 1719590"/>
              <a:gd name="connsiteY15" fmla="*/ 376898 h 1036271"/>
              <a:gd name="connsiteX16" fmla="*/ 529982 w 1719590"/>
              <a:gd name="connsiteY16" fmla="*/ 0 h 1036271"/>
              <a:gd name="connsiteX0" fmla="*/ 785502 w 1975110"/>
              <a:gd name="connsiteY0" fmla="*/ 60778 h 1097049"/>
              <a:gd name="connsiteX1" fmla="*/ 983770 w 1975110"/>
              <a:gd name="connsiteY1" fmla="*/ 60778 h 1097049"/>
              <a:gd name="connsiteX2" fmla="*/ 983770 w 1975110"/>
              <a:gd name="connsiteY2" fmla="*/ 60778 h 1097049"/>
              <a:gd name="connsiteX3" fmla="*/ 1281172 w 1975110"/>
              <a:gd name="connsiteY3" fmla="*/ 60778 h 1097049"/>
              <a:gd name="connsiteX4" fmla="*/ 1975110 w 1975110"/>
              <a:gd name="connsiteY4" fmla="*/ 60778 h 1097049"/>
              <a:gd name="connsiteX5" fmla="*/ 1975110 w 1975110"/>
              <a:gd name="connsiteY5" fmla="*/ 233490 h 1097049"/>
              <a:gd name="connsiteX6" fmla="*/ 1975110 w 1975110"/>
              <a:gd name="connsiteY6" fmla="*/ 233490 h 1097049"/>
              <a:gd name="connsiteX7" fmla="*/ 1975110 w 1975110"/>
              <a:gd name="connsiteY7" fmla="*/ 492558 h 1097049"/>
              <a:gd name="connsiteX8" fmla="*/ 1975110 w 1975110"/>
              <a:gd name="connsiteY8" fmla="*/ 1097049 h 1097049"/>
              <a:gd name="connsiteX9" fmla="*/ 1281172 w 1975110"/>
              <a:gd name="connsiteY9" fmla="*/ 1097049 h 1097049"/>
              <a:gd name="connsiteX10" fmla="*/ 983770 w 1975110"/>
              <a:gd name="connsiteY10" fmla="*/ 1097049 h 1097049"/>
              <a:gd name="connsiteX11" fmla="*/ 983770 w 1975110"/>
              <a:gd name="connsiteY11" fmla="*/ 1097049 h 1097049"/>
              <a:gd name="connsiteX12" fmla="*/ 785502 w 1975110"/>
              <a:gd name="connsiteY12" fmla="*/ 1097049 h 1097049"/>
              <a:gd name="connsiteX13" fmla="*/ 785502 w 1975110"/>
              <a:gd name="connsiteY13" fmla="*/ 625723 h 1097049"/>
              <a:gd name="connsiteX14" fmla="*/ 0 w 1975110"/>
              <a:gd name="connsiteY14" fmla="*/ 0 h 1097049"/>
              <a:gd name="connsiteX15" fmla="*/ 785502 w 1975110"/>
              <a:gd name="connsiteY15" fmla="*/ 437676 h 1097049"/>
              <a:gd name="connsiteX16" fmla="*/ 785502 w 1975110"/>
              <a:gd name="connsiteY16" fmla="*/ 60778 h 1097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75110" h="1097049">
                <a:moveTo>
                  <a:pt x="785502" y="60778"/>
                </a:moveTo>
                <a:lnTo>
                  <a:pt x="983770" y="60778"/>
                </a:lnTo>
                <a:lnTo>
                  <a:pt x="983770" y="60778"/>
                </a:lnTo>
                <a:lnTo>
                  <a:pt x="1281172" y="60778"/>
                </a:lnTo>
                <a:lnTo>
                  <a:pt x="1975110" y="60778"/>
                </a:lnTo>
                <a:lnTo>
                  <a:pt x="1975110" y="233490"/>
                </a:lnTo>
                <a:lnTo>
                  <a:pt x="1975110" y="233490"/>
                </a:lnTo>
                <a:lnTo>
                  <a:pt x="1975110" y="492558"/>
                </a:lnTo>
                <a:lnTo>
                  <a:pt x="1975110" y="1097049"/>
                </a:lnTo>
                <a:lnTo>
                  <a:pt x="1281172" y="1097049"/>
                </a:lnTo>
                <a:lnTo>
                  <a:pt x="983770" y="1097049"/>
                </a:lnTo>
                <a:lnTo>
                  <a:pt x="983770" y="1097049"/>
                </a:lnTo>
                <a:lnTo>
                  <a:pt x="785502" y="1097049"/>
                </a:lnTo>
                <a:lnTo>
                  <a:pt x="785502" y="625723"/>
                </a:lnTo>
                <a:lnTo>
                  <a:pt x="0" y="0"/>
                </a:lnTo>
                <a:lnTo>
                  <a:pt x="785502" y="437676"/>
                </a:lnTo>
                <a:lnTo>
                  <a:pt x="785502" y="60778"/>
                </a:lnTo>
                <a:close/>
              </a:path>
            </a:pathLst>
          </a:custGeom>
          <a:solidFill>
            <a:srgbClr val="5D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064F39D-E730-174F-8734-8AACBFAEE3FA}"/>
              </a:ext>
            </a:extLst>
          </p:cNvPr>
          <p:cNvSpPr/>
          <p:nvPr/>
        </p:nvSpPr>
        <p:spPr>
          <a:xfrm>
            <a:off x="7399508" y="3116140"/>
            <a:ext cx="12263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800" dirty="0">
                <a:solidFill>
                  <a:schemeClr val="bg1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A</a:t>
            </a:r>
            <a:r>
              <a:rPr kumimoji="1" lang="ko-KR" altLang="en-US" sz="800" dirty="0">
                <a:solidFill>
                  <a:schemeClr val="bg1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가</a:t>
            </a:r>
            <a:endParaRPr kumimoji="1" lang="en-US" altLang="ko-KR" sz="800" dirty="0">
              <a:solidFill>
                <a:schemeClr val="bg1"/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  <a:p>
            <a:pPr algn="ctr"/>
            <a:r>
              <a:rPr kumimoji="1" lang="en-US" altLang="ko-KR" sz="800" dirty="0">
                <a:solidFill>
                  <a:schemeClr val="bg1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‘</a:t>
            </a:r>
            <a:r>
              <a:rPr kumimoji="1" lang="en-US" altLang="ko-KR" sz="800" dirty="0" err="1">
                <a:solidFill>
                  <a:schemeClr val="bg1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naruse</a:t>
            </a:r>
            <a:r>
              <a:rPr kumimoji="1" lang="en-US" altLang="ko-KR" sz="800" dirty="0">
                <a:solidFill>
                  <a:schemeClr val="bg1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’</a:t>
            </a:r>
            <a:r>
              <a:rPr kumimoji="1" lang="ko-KR" altLang="en-US" sz="800" dirty="0">
                <a:solidFill>
                  <a:schemeClr val="bg1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라는</a:t>
            </a:r>
            <a:endParaRPr kumimoji="1" lang="en-US" altLang="ko-KR" sz="800" dirty="0">
              <a:solidFill>
                <a:schemeClr val="bg1"/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  <a:p>
            <a:pPr algn="ctr"/>
            <a:r>
              <a:rPr kumimoji="1" lang="ko-KR" altLang="en-US" sz="800" dirty="0">
                <a:solidFill>
                  <a:schemeClr val="bg1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이름의</a:t>
            </a:r>
            <a:endParaRPr kumimoji="1" lang="en-US" altLang="ko-KR" sz="800" dirty="0">
              <a:solidFill>
                <a:schemeClr val="bg1"/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  <a:p>
            <a:pPr algn="ctr"/>
            <a:r>
              <a:rPr kumimoji="1" lang="ko-KR" altLang="en-US" sz="800" dirty="0">
                <a:solidFill>
                  <a:schemeClr val="bg1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사용자를 이미</a:t>
            </a:r>
            <a:endParaRPr kumimoji="1" lang="en-US" altLang="ko-KR" sz="800" dirty="0">
              <a:solidFill>
                <a:schemeClr val="bg1"/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  <a:p>
            <a:pPr algn="ctr"/>
            <a:r>
              <a:rPr kumimoji="1" lang="ko-KR" altLang="en-US" sz="800" dirty="0">
                <a:solidFill>
                  <a:schemeClr val="bg1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등록 중인데도</a:t>
            </a:r>
            <a:endParaRPr kumimoji="1" lang="en-US" altLang="ko-KR" sz="800" dirty="0">
              <a:solidFill>
                <a:schemeClr val="bg1"/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  <a:p>
            <a:pPr algn="ctr"/>
            <a:r>
              <a:rPr kumimoji="1" lang="en-US" altLang="ko-KR" sz="800" dirty="0">
                <a:solidFill>
                  <a:schemeClr val="bg1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OK</a:t>
            </a:r>
            <a:r>
              <a:rPr kumimoji="1" lang="ko-KR" altLang="en-US" sz="800" dirty="0">
                <a:solidFill>
                  <a:schemeClr val="bg1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가 반환됨</a:t>
            </a:r>
            <a:endParaRPr kumimoji="1" lang="en-US" altLang="ko-KR" sz="800" dirty="0">
              <a:solidFill>
                <a:schemeClr val="bg1"/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2230E8F-7D23-6D47-8809-B63F1000E682}"/>
              </a:ext>
            </a:extLst>
          </p:cNvPr>
          <p:cNvSpPr/>
          <p:nvPr/>
        </p:nvSpPr>
        <p:spPr>
          <a:xfrm>
            <a:off x="4648232" y="4531676"/>
            <a:ext cx="16626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800" dirty="0">
                <a:solidFill>
                  <a:schemeClr val="bg1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사용자명 중복 체크를 뚫고 사용자명 중복되는 사용자가 등록됨</a:t>
            </a:r>
            <a:endParaRPr kumimoji="1" lang="en-US" altLang="ko-KR" sz="800" dirty="0">
              <a:solidFill>
                <a:schemeClr val="bg1"/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91562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06103D4B-1968-BA42-B59A-6AFDAE2B5DA3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7884368" y="1341245"/>
            <a:ext cx="0" cy="2739265"/>
          </a:xfrm>
          <a:prstGeom prst="straightConnector1">
            <a:avLst/>
          </a:prstGeom>
          <a:ln w="9525">
            <a:solidFill>
              <a:srgbClr val="5DA2C5"/>
            </a:solidFill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39081BB8-44E2-AB45-8B7F-18B614E41C20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4985052" y="1354813"/>
            <a:ext cx="0" cy="2725697"/>
          </a:xfrm>
          <a:prstGeom prst="straightConnector1">
            <a:avLst/>
          </a:prstGeom>
          <a:ln w="9525">
            <a:solidFill>
              <a:srgbClr val="5DA2C5"/>
            </a:solidFill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C0A9DAB-D6F9-9D4E-8C78-C0D2C73CE93F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2084061" y="1335349"/>
            <a:ext cx="0" cy="2745161"/>
          </a:xfrm>
          <a:prstGeom prst="straightConnector1">
            <a:avLst/>
          </a:prstGeom>
          <a:ln w="9525">
            <a:solidFill>
              <a:srgbClr val="5DA2C5"/>
            </a:solidFill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37F408FA-6FD3-554D-B6D2-BFD5538D74D7}"/>
              </a:ext>
            </a:extLst>
          </p:cNvPr>
          <p:cNvCxnSpPr>
            <a:cxnSpLocks/>
          </p:cNvCxnSpPr>
          <p:nvPr/>
        </p:nvCxnSpPr>
        <p:spPr>
          <a:xfrm flipH="1">
            <a:off x="2131454" y="1714283"/>
            <a:ext cx="2810825" cy="0"/>
          </a:xfrm>
          <a:prstGeom prst="straightConnector1">
            <a:avLst/>
          </a:prstGeom>
          <a:ln w="9525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234992-09AE-7949-A1BA-807A0D6EF8F2}"/>
              </a:ext>
            </a:extLst>
          </p:cNvPr>
          <p:cNvGrpSpPr/>
          <p:nvPr/>
        </p:nvGrpSpPr>
        <p:grpSpPr>
          <a:xfrm>
            <a:off x="1474535" y="966016"/>
            <a:ext cx="1219051" cy="369333"/>
            <a:chOff x="1870472" y="3754715"/>
            <a:chExt cx="3195173" cy="369333"/>
          </a:xfrm>
        </p:grpSpPr>
        <p:sp>
          <p:nvSpPr>
            <p:cNvPr id="43" name="Rectangle: Rounded Corners 30">
              <a:extLst>
                <a:ext uri="{FF2B5EF4-FFF2-40B4-BE49-F238E27FC236}">
                  <a16:creationId xmlns:a16="http://schemas.microsoft.com/office/drawing/2014/main" id="{EACF1546-E4DC-9C40-9B9E-B3DCB888F943}"/>
                </a:ext>
              </a:extLst>
            </p:cNvPr>
            <p:cNvSpPr/>
            <p:nvPr/>
          </p:nvSpPr>
          <p:spPr>
            <a:xfrm>
              <a:off x="1870472" y="3754715"/>
              <a:ext cx="319517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F6713EE-17DE-BA45-9BF7-BD356FA8FBA9}"/>
                </a:ext>
              </a:extLst>
            </p:cNvPr>
            <p:cNvSpPr/>
            <p:nvPr/>
          </p:nvSpPr>
          <p:spPr>
            <a:xfrm>
              <a:off x="2680146" y="3812423"/>
              <a:ext cx="1730961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구매자</a:t>
              </a:r>
              <a:endParaRPr lang="ko-KR" altLang="en-US" sz="105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7F21E4A-AA37-AF45-8C35-02A296F1284C}"/>
              </a:ext>
            </a:extLst>
          </p:cNvPr>
          <p:cNvGrpSpPr/>
          <p:nvPr/>
        </p:nvGrpSpPr>
        <p:grpSpPr>
          <a:xfrm>
            <a:off x="4375526" y="985480"/>
            <a:ext cx="1219051" cy="369333"/>
            <a:chOff x="1870472" y="3754715"/>
            <a:chExt cx="3195173" cy="369333"/>
          </a:xfrm>
        </p:grpSpPr>
        <p:sp>
          <p:nvSpPr>
            <p:cNvPr id="46" name="Rectangle: Rounded Corners 30">
              <a:extLst>
                <a:ext uri="{FF2B5EF4-FFF2-40B4-BE49-F238E27FC236}">
                  <a16:creationId xmlns:a16="http://schemas.microsoft.com/office/drawing/2014/main" id="{2F93FF5B-5E1C-D240-975A-8C6B9E8B9517}"/>
                </a:ext>
              </a:extLst>
            </p:cNvPr>
            <p:cNvSpPr/>
            <p:nvPr/>
          </p:nvSpPr>
          <p:spPr>
            <a:xfrm>
              <a:off x="1870472" y="3754715"/>
              <a:ext cx="319517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17D880C-9EDD-6747-8F5C-6147A13536A1}"/>
                </a:ext>
              </a:extLst>
            </p:cNvPr>
            <p:cNvSpPr/>
            <p:nvPr/>
          </p:nvSpPr>
          <p:spPr>
            <a:xfrm>
              <a:off x="1870472" y="3811446"/>
              <a:ext cx="3195170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상품 구입 처리</a:t>
              </a:r>
              <a:endParaRPr lang="ko-KR" altLang="en-US" sz="1050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817B191-C209-2141-8D89-CE4D16549F80}"/>
              </a:ext>
            </a:extLst>
          </p:cNvPr>
          <p:cNvGrpSpPr/>
          <p:nvPr/>
        </p:nvGrpSpPr>
        <p:grpSpPr>
          <a:xfrm>
            <a:off x="7274842" y="971912"/>
            <a:ext cx="1219051" cy="369333"/>
            <a:chOff x="1870472" y="3754715"/>
            <a:chExt cx="3195173" cy="369333"/>
          </a:xfrm>
        </p:grpSpPr>
        <p:sp>
          <p:nvSpPr>
            <p:cNvPr id="49" name="Rectangle: Rounded Corners 30">
              <a:extLst>
                <a:ext uri="{FF2B5EF4-FFF2-40B4-BE49-F238E27FC236}">
                  <a16:creationId xmlns:a16="http://schemas.microsoft.com/office/drawing/2014/main" id="{9FE2812E-8C7A-5A4C-B85D-8036F6AA7774}"/>
                </a:ext>
              </a:extLst>
            </p:cNvPr>
            <p:cNvSpPr/>
            <p:nvPr/>
          </p:nvSpPr>
          <p:spPr>
            <a:xfrm>
              <a:off x="1870472" y="3754715"/>
              <a:ext cx="319517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511CFCC-1452-324A-B74F-B8339AF1EFB3}"/>
                </a:ext>
              </a:extLst>
            </p:cNvPr>
            <p:cNvSpPr/>
            <p:nvPr/>
          </p:nvSpPr>
          <p:spPr>
            <a:xfrm>
              <a:off x="1870472" y="3811446"/>
              <a:ext cx="3195170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데이터베이스</a:t>
              </a:r>
              <a:endParaRPr lang="ko-KR" altLang="en-US" sz="1050" dirty="0"/>
            </a:p>
          </p:txBody>
        </p:sp>
      </p:grpSp>
      <p:sp>
        <p:nvSpPr>
          <p:cNvPr id="57" name="Rectangle: Rounded Corners 30">
            <a:extLst>
              <a:ext uri="{FF2B5EF4-FFF2-40B4-BE49-F238E27FC236}">
                <a16:creationId xmlns:a16="http://schemas.microsoft.com/office/drawing/2014/main" id="{656F70B9-1D1D-0047-8B38-D7B3585B344B}"/>
              </a:ext>
            </a:extLst>
          </p:cNvPr>
          <p:cNvSpPr/>
          <p:nvPr/>
        </p:nvSpPr>
        <p:spPr>
          <a:xfrm>
            <a:off x="2045910" y="1582202"/>
            <a:ext cx="85544" cy="2309077"/>
          </a:xfrm>
          <a:prstGeom prst="roundRect">
            <a:avLst>
              <a:gd name="adj" fmla="val 3817"/>
            </a:avLst>
          </a:prstGeom>
          <a:solidFill>
            <a:schemeClr val="bg1"/>
          </a:soli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Rectangle: Rounded Corners 30">
            <a:extLst>
              <a:ext uri="{FF2B5EF4-FFF2-40B4-BE49-F238E27FC236}">
                <a16:creationId xmlns:a16="http://schemas.microsoft.com/office/drawing/2014/main" id="{9397F03A-0056-2146-A701-0F8F1FCDEDCA}"/>
              </a:ext>
            </a:extLst>
          </p:cNvPr>
          <p:cNvSpPr/>
          <p:nvPr/>
        </p:nvSpPr>
        <p:spPr>
          <a:xfrm>
            <a:off x="4942279" y="1600689"/>
            <a:ext cx="85544" cy="2309077"/>
          </a:xfrm>
          <a:prstGeom prst="roundRect">
            <a:avLst>
              <a:gd name="adj" fmla="val 3817"/>
            </a:avLst>
          </a:prstGeom>
          <a:solidFill>
            <a:schemeClr val="bg1"/>
          </a:soli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C15092-E9E7-FC4B-B387-24FD00F28A0D}"/>
              </a:ext>
            </a:extLst>
          </p:cNvPr>
          <p:cNvSpPr/>
          <p:nvPr/>
        </p:nvSpPr>
        <p:spPr>
          <a:xfrm>
            <a:off x="2586247" y="1479375"/>
            <a:ext cx="166266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8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포인트를 소모해 상품 구입 요청</a:t>
            </a:r>
            <a:endParaRPr lang="ko-Kore-KR" altLang="en-US" sz="800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22E7586-C49F-0849-A971-C5B55E908C58}"/>
              </a:ext>
            </a:extLst>
          </p:cNvPr>
          <p:cNvSpPr/>
          <p:nvPr/>
        </p:nvSpPr>
        <p:spPr>
          <a:xfrm>
            <a:off x="5544289" y="1573982"/>
            <a:ext cx="166266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8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재고 확인</a:t>
            </a:r>
            <a:endParaRPr lang="ko-Kore-KR" altLang="en-US" sz="800" dirty="0"/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1AFE4EAD-A42D-2748-A070-4ADDF972F763}"/>
              </a:ext>
            </a:extLst>
          </p:cNvPr>
          <p:cNvCxnSpPr>
            <a:cxnSpLocks/>
          </p:cNvCxnSpPr>
          <p:nvPr/>
        </p:nvCxnSpPr>
        <p:spPr>
          <a:xfrm>
            <a:off x="5027823" y="2077156"/>
            <a:ext cx="2810825" cy="0"/>
          </a:xfrm>
          <a:prstGeom prst="straightConnector1">
            <a:avLst/>
          </a:prstGeom>
          <a:ln w="9525">
            <a:solidFill>
              <a:srgbClr val="5DA2C5"/>
            </a:solidFill>
            <a:prstDash val="dash"/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267B9E2-60EF-9D4F-AD49-EC40997EECFE}"/>
              </a:ext>
            </a:extLst>
          </p:cNvPr>
          <p:cNvSpPr/>
          <p:nvPr/>
        </p:nvSpPr>
        <p:spPr>
          <a:xfrm>
            <a:off x="5611069" y="1855140"/>
            <a:ext cx="166266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8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OK</a:t>
            </a:r>
            <a:endParaRPr lang="ko-Kore-KR" altLang="en-US" sz="800" dirty="0"/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8C135F0-40AC-394D-99C1-429E27262EF0}"/>
              </a:ext>
            </a:extLst>
          </p:cNvPr>
          <p:cNvCxnSpPr>
            <a:cxnSpLocks/>
          </p:cNvCxnSpPr>
          <p:nvPr/>
        </p:nvCxnSpPr>
        <p:spPr>
          <a:xfrm flipH="1">
            <a:off x="5027823" y="1796454"/>
            <a:ext cx="2810825" cy="0"/>
          </a:xfrm>
          <a:prstGeom prst="straightConnector1">
            <a:avLst/>
          </a:prstGeom>
          <a:ln w="9525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C16673A-E00E-FA4E-92B1-56E897BA8337}"/>
              </a:ext>
            </a:extLst>
          </p:cNvPr>
          <p:cNvSpPr/>
          <p:nvPr/>
        </p:nvSpPr>
        <p:spPr>
          <a:xfrm>
            <a:off x="5560774" y="2129269"/>
            <a:ext cx="166266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8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포인트를 소모</a:t>
            </a:r>
            <a:endParaRPr lang="ko-Kore-KR" altLang="en-US" sz="800" dirty="0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034AFA5-E912-0B48-8055-5B143D125F96}"/>
              </a:ext>
            </a:extLst>
          </p:cNvPr>
          <p:cNvCxnSpPr>
            <a:cxnSpLocks/>
          </p:cNvCxnSpPr>
          <p:nvPr/>
        </p:nvCxnSpPr>
        <p:spPr>
          <a:xfrm>
            <a:off x="5044308" y="2632443"/>
            <a:ext cx="2810825" cy="0"/>
          </a:xfrm>
          <a:prstGeom prst="straightConnector1">
            <a:avLst/>
          </a:prstGeom>
          <a:ln w="9525">
            <a:solidFill>
              <a:srgbClr val="5DA2C5"/>
            </a:solidFill>
            <a:prstDash val="dash"/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AAF8EF4-13D5-7D49-A506-00CE94327456}"/>
              </a:ext>
            </a:extLst>
          </p:cNvPr>
          <p:cNvSpPr/>
          <p:nvPr/>
        </p:nvSpPr>
        <p:spPr>
          <a:xfrm>
            <a:off x="5627554" y="2410427"/>
            <a:ext cx="166266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8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OK</a:t>
            </a:r>
            <a:endParaRPr lang="ko-Kore-KR" altLang="en-US" sz="800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D6AF5BDC-7AE4-EF43-B94F-6186EFD9EC3E}"/>
              </a:ext>
            </a:extLst>
          </p:cNvPr>
          <p:cNvCxnSpPr>
            <a:cxnSpLocks/>
          </p:cNvCxnSpPr>
          <p:nvPr/>
        </p:nvCxnSpPr>
        <p:spPr>
          <a:xfrm flipH="1">
            <a:off x="5044308" y="2351741"/>
            <a:ext cx="2810825" cy="0"/>
          </a:xfrm>
          <a:prstGeom prst="straightConnector1">
            <a:avLst/>
          </a:prstGeom>
          <a:ln w="9525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D23DB43-63EA-2F4F-913C-3C45B1024BC2}"/>
              </a:ext>
            </a:extLst>
          </p:cNvPr>
          <p:cNvSpPr/>
          <p:nvPr/>
        </p:nvSpPr>
        <p:spPr>
          <a:xfrm>
            <a:off x="5577259" y="2684556"/>
            <a:ext cx="166266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8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재고 감소</a:t>
            </a:r>
            <a:endParaRPr lang="ko-Kore-KR" altLang="en-US" sz="800" dirty="0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9320746-CAD5-2B47-8C5B-D01B12098442}"/>
              </a:ext>
            </a:extLst>
          </p:cNvPr>
          <p:cNvCxnSpPr>
            <a:cxnSpLocks/>
          </p:cNvCxnSpPr>
          <p:nvPr/>
        </p:nvCxnSpPr>
        <p:spPr>
          <a:xfrm>
            <a:off x="5026503" y="3187730"/>
            <a:ext cx="2810825" cy="0"/>
          </a:xfrm>
          <a:prstGeom prst="straightConnector1">
            <a:avLst/>
          </a:prstGeom>
          <a:ln w="9525">
            <a:solidFill>
              <a:srgbClr val="5DA2C5"/>
            </a:solidFill>
            <a:prstDash val="dash"/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26A441E-96A3-1F44-8AF8-95725675A057}"/>
              </a:ext>
            </a:extLst>
          </p:cNvPr>
          <p:cNvSpPr/>
          <p:nvPr/>
        </p:nvSpPr>
        <p:spPr>
          <a:xfrm>
            <a:off x="5609749" y="2965714"/>
            <a:ext cx="166266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8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OK</a:t>
            </a:r>
            <a:endParaRPr lang="ko-Kore-KR" altLang="en-US" sz="800" dirty="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D366F9DF-2B0C-3E41-9412-C914BD10EBDC}"/>
              </a:ext>
            </a:extLst>
          </p:cNvPr>
          <p:cNvCxnSpPr>
            <a:cxnSpLocks/>
          </p:cNvCxnSpPr>
          <p:nvPr/>
        </p:nvCxnSpPr>
        <p:spPr>
          <a:xfrm flipH="1">
            <a:off x="5026503" y="2907028"/>
            <a:ext cx="2810825" cy="0"/>
          </a:xfrm>
          <a:prstGeom prst="straightConnector1">
            <a:avLst/>
          </a:prstGeom>
          <a:ln w="9525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884A37F-A9A1-4245-93C2-6C34CE95A365}"/>
              </a:ext>
            </a:extLst>
          </p:cNvPr>
          <p:cNvSpPr/>
          <p:nvPr/>
        </p:nvSpPr>
        <p:spPr>
          <a:xfrm>
            <a:off x="5559454" y="3239843"/>
            <a:ext cx="166266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800" dirty="0" err="1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커밋</a:t>
            </a:r>
            <a:endParaRPr lang="ko-Kore-KR" altLang="en-US" sz="800" dirty="0"/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E42CC15-5B81-FE4E-92ED-9E441D480773}"/>
              </a:ext>
            </a:extLst>
          </p:cNvPr>
          <p:cNvCxnSpPr>
            <a:cxnSpLocks/>
          </p:cNvCxnSpPr>
          <p:nvPr/>
        </p:nvCxnSpPr>
        <p:spPr>
          <a:xfrm>
            <a:off x="5042988" y="3743017"/>
            <a:ext cx="2810825" cy="0"/>
          </a:xfrm>
          <a:prstGeom prst="straightConnector1">
            <a:avLst/>
          </a:prstGeom>
          <a:ln w="9525">
            <a:solidFill>
              <a:srgbClr val="5DA2C5"/>
            </a:solidFill>
            <a:prstDash val="dash"/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D32534AA-5157-F74B-94BC-DFEE7E930A67}"/>
              </a:ext>
            </a:extLst>
          </p:cNvPr>
          <p:cNvSpPr/>
          <p:nvPr/>
        </p:nvSpPr>
        <p:spPr>
          <a:xfrm>
            <a:off x="5626234" y="3521001"/>
            <a:ext cx="166266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8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OK</a:t>
            </a:r>
            <a:endParaRPr lang="ko-Kore-KR" altLang="en-US" sz="800" dirty="0"/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3D9F9030-EC70-364C-BE2C-83A4F89DE435}"/>
              </a:ext>
            </a:extLst>
          </p:cNvPr>
          <p:cNvCxnSpPr>
            <a:cxnSpLocks/>
          </p:cNvCxnSpPr>
          <p:nvPr/>
        </p:nvCxnSpPr>
        <p:spPr>
          <a:xfrm flipH="1">
            <a:off x="5042988" y="3462315"/>
            <a:ext cx="2810825" cy="0"/>
          </a:xfrm>
          <a:prstGeom prst="straightConnector1">
            <a:avLst/>
          </a:prstGeom>
          <a:ln w="9525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C1DDD6A9-77F0-6742-B042-DDF9E58D8C6D}"/>
              </a:ext>
            </a:extLst>
          </p:cNvPr>
          <p:cNvCxnSpPr>
            <a:cxnSpLocks/>
          </p:cNvCxnSpPr>
          <p:nvPr/>
        </p:nvCxnSpPr>
        <p:spPr>
          <a:xfrm>
            <a:off x="2133429" y="3850739"/>
            <a:ext cx="2810825" cy="0"/>
          </a:xfrm>
          <a:prstGeom prst="straightConnector1">
            <a:avLst/>
          </a:prstGeom>
          <a:ln w="9525">
            <a:solidFill>
              <a:srgbClr val="5DA2C5"/>
            </a:solidFill>
            <a:prstDash val="dash"/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E56CEB1-585F-6F4B-8281-E0E2F5B18BAD}"/>
              </a:ext>
            </a:extLst>
          </p:cNvPr>
          <p:cNvSpPr/>
          <p:nvPr/>
        </p:nvSpPr>
        <p:spPr>
          <a:xfrm>
            <a:off x="2716675" y="3628723"/>
            <a:ext cx="166266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8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구입 성공</a:t>
            </a:r>
            <a:endParaRPr lang="ko-Kore-KR" altLang="en-US" sz="800" dirty="0"/>
          </a:p>
        </p:txBody>
      </p:sp>
      <p:sp>
        <p:nvSpPr>
          <p:cNvPr id="111" name="Rectangle: Rounded Corners 30">
            <a:extLst>
              <a:ext uri="{FF2B5EF4-FFF2-40B4-BE49-F238E27FC236}">
                <a16:creationId xmlns:a16="http://schemas.microsoft.com/office/drawing/2014/main" id="{0AA5ED95-9AB5-3E43-BEE7-9870DAC4E3B1}"/>
              </a:ext>
            </a:extLst>
          </p:cNvPr>
          <p:cNvSpPr/>
          <p:nvPr/>
        </p:nvSpPr>
        <p:spPr>
          <a:xfrm>
            <a:off x="7844011" y="1594412"/>
            <a:ext cx="85544" cy="2309077"/>
          </a:xfrm>
          <a:prstGeom prst="roundRect">
            <a:avLst>
              <a:gd name="adj" fmla="val 3817"/>
            </a:avLst>
          </a:prstGeom>
          <a:solidFill>
            <a:schemeClr val="bg1"/>
          </a:soli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사각형 설명선[R] 99">
            <a:extLst>
              <a:ext uri="{FF2B5EF4-FFF2-40B4-BE49-F238E27FC236}">
                <a16:creationId xmlns:a16="http://schemas.microsoft.com/office/drawing/2014/main" id="{E9866815-0633-4046-ABF2-926D63BFC833}"/>
              </a:ext>
            </a:extLst>
          </p:cNvPr>
          <p:cNvSpPr/>
          <p:nvPr/>
        </p:nvSpPr>
        <p:spPr>
          <a:xfrm flipH="1">
            <a:off x="2808873" y="2758366"/>
            <a:ext cx="2584924" cy="657864"/>
          </a:xfrm>
          <a:custGeom>
            <a:avLst/>
            <a:gdLst>
              <a:gd name="connsiteX0" fmla="*/ 0 w 1189608"/>
              <a:gd name="connsiteY0" fmla="*/ 0 h 1036271"/>
              <a:gd name="connsiteX1" fmla="*/ 198268 w 1189608"/>
              <a:gd name="connsiteY1" fmla="*/ 0 h 1036271"/>
              <a:gd name="connsiteX2" fmla="*/ 198268 w 1189608"/>
              <a:gd name="connsiteY2" fmla="*/ 0 h 1036271"/>
              <a:gd name="connsiteX3" fmla="*/ 495670 w 1189608"/>
              <a:gd name="connsiteY3" fmla="*/ 0 h 1036271"/>
              <a:gd name="connsiteX4" fmla="*/ 1189608 w 1189608"/>
              <a:gd name="connsiteY4" fmla="*/ 0 h 1036271"/>
              <a:gd name="connsiteX5" fmla="*/ 1189608 w 1189608"/>
              <a:gd name="connsiteY5" fmla="*/ 172712 h 1036271"/>
              <a:gd name="connsiteX6" fmla="*/ 1189608 w 1189608"/>
              <a:gd name="connsiteY6" fmla="*/ 172712 h 1036271"/>
              <a:gd name="connsiteX7" fmla="*/ 1189608 w 1189608"/>
              <a:gd name="connsiteY7" fmla="*/ 431780 h 1036271"/>
              <a:gd name="connsiteX8" fmla="*/ 1189608 w 1189608"/>
              <a:gd name="connsiteY8" fmla="*/ 1036271 h 1036271"/>
              <a:gd name="connsiteX9" fmla="*/ 495670 w 1189608"/>
              <a:gd name="connsiteY9" fmla="*/ 1036271 h 1036271"/>
              <a:gd name="connsiteX10" fmla="*/ 198268 w 1189608"/>
              <a:gd name="connsiteY10" fmla="*/ 1036271 h 1036271"/>
              <a:gd name="connsiteX11" fmla="*/ 198268 w 1189608"/>
              <a:gd name="connsiteY11" fmla="*/ 1036271 h 1036271"/>
              <a:gd name="connsiteX12" fmla="*/ 0 w 1189608"/>
              <a:gd name="connsiteY12" fmla="*/ 1036271 h 1036271"/>
              <a:gd name="connsiteX13" fmla="*/ 0 w 1189608"/>
              <a:gd name="connsiteY13" fmla="*/ 431780 h 1036271"/>
              <a:gd name="connsiteX14" fmla="*/ -529982 w 1189608"/>
              <a:gd name="connsiteY14" fmla="*/ 489638 h 1036271"/>
              <a:gd name="connsiteX15" fmla="*/ 0 w 1189608"/>
              <a:gd name="connsiteY15" fmla="*/ 172712 h 1036271"/>
              <a:gd name="connsiteX16" fmla="*/ 0 w 1189608"/>
              <a:gd name="connsiteY16" fmla="*/ 0 h 1036271"/>
              <a:gd name="connsiteX0" fmla="*/ 529982 w 1719590"/>
              <a:gd name="connsiteY0" fmla="*/ 0 h 1036271"/>
              <a:gd name="connsiteX1" fmla="*/ 728250 w 1719590"/>
              <a:gd name="connsiteY1" fmla="*/ 0 h 1036271"/>
              <a:gd name="connsiteX2" fmla="*/ 728250 w 1719590"/>
              <a:gd name="connsiteY2" fmla="*/ 0 h 1036271"/>
              <a:gd name="connsiteX3" fmla="*/ 1025652 w 1719590"/>
              <a:gd name="connsiteY3" fmla="*/ 0 h 1036271"/>
              <a:gd name="connsiteX4" fmla="*/ 1719590 w 1719590"/>
              <a:gd name="connsiteY4" fmla="*/ 0 h 1036271"/>
              <a:gd name="connsiteX5" fmla="*/ 1719590 w 1719590"/>
              <a:gd name="connsiteY5" fmla="*/ 172712 h 1036271"/>
              <a:gd name="connsiteX6" fmla="*/ 1719590 w 1719590"/>
              <a:gd name="connsiteY6" fmla="*/ 172712 h 1036271"/>
              <a:gd name="connsiteX7" fmla="*/ 1719590 w 1719590"/>
              <a:gd name="connsiteY7" fmla="*/ 431780 h 1036271"/>
              <a:gd name="connsiteX8" fmla="*/ 1719590 w 1719590"/>
              <a:gd name="connsiteY8" fmla="*/ 1036271 h 1036271"/>
              <a:gd name="connsiteX9" fmla="*/ 1025652 w 1719590"/>
              <a:gd name="connsiteY9" fmla="*/ 1036271 h 1036271"/>
              <a:gd name="connsiteX10" fmla="*/ 728250 w 1719590"/>
              <a:gd name="connsiteY10" fmla="*/ 1036271 h 1036271"/>
              <a:gd name="connsiteX11" fmla="*/ 728250 w 1719590"/>
              <a:gd name="connsiteY11" fmla="*/ 1036271 h 1036271"/>
              <a:gd name="connsiteX12" fmla="*/ 529982 w 1719590"/>
              <a:gd name="connsiteY12" fmla="*/ 1036271 h 1036271"/>
              <a:gd name="connsiteX13" fmla="*/ 529982 w 1719590"/>
              <a:gd name="connsiteY13" fmla="*/ 564945 h 1036271"/>
              <a:gd name="connsiteX14" fmla="*/ 0 w 1719590"/>
              <a:gd name="connsiteY14" fmla="*/ 489638 h 1036271"/>
              <a:gd name="connsiteX15" fmla="*/ 529982 w 1719590"/>
              <a:gd name="connsiteY15" fmla="*/ 172712 h 1036271"/>
              <a:gd name="connsiteX16" fmla="*/ 529982 w 1719590"/>
              <a:gd name="connsiteY16" fmla="*/ 0 h 1036271"/>
              <a:gd name="connsiteX0" fmla="*/ 529982 w 1719590"/>
              <a:gd name="connsiteY0" fmla="*/ 0 h 1036271"/>
              <a:gd name="connsiteX1" fmla="*/ 728250 w 1719590"/>
              <a:gd name="connsiteY1" fmla="*/ 0 h 1036271"/>
              <a:gd name="connsiteX2" fmla="*/ 728250 w 1719590"/>
              <a:gd name="connsiteY2" fmla="*/ 0 h 1036271"/>
              <a:gd name="connsiteX3" fmla="*/ 1025652 w 1719590"/>
              <a:gd name="connsiteY3" fmla="*/ 0 h 1036271"/>
              <a:gd name="connsiteX4" fmla="*/ 1719590 w 1719590"/>
              <a:gd name="connsiteY4" fmla="*/ 0 h 1036271"/>
              <a:gd name="connsiteX5" fmla="*/ 1719590 w 1719590"/>
              <a:gd name="connsiteY5" fmla="*/ 172712 h 1036271"/>
              <a:gd name="connsiteX6" fmla="*/ 1719590 w 1719590"/>
              <a:gd name="connsiteY6" fmla="*/ 172712 h 1036271"/>
              <a:gd name="connsiteX7" fmla="*/ 1719590 w 1719590"/>
              <a:gd name="connsiteY7" fmla="*/ 431780 h 1036271"/>
              <a:gd name="connsiteX8" fmla="*/ 1719590 w 1719590"/>
              <a:gd name="connsiteY8" fmla="*/ 1036271 h 1036271"/>
              <a:gd name="connsiteX9" fmla="*/ 1025652 w 1719590"/>
              <a:gd name="connsiteY9" fmla="*/ 1036271 h 1036271"/>
              <a:gd name="connsiteX10" fmla="*/ 728250 w 1719590"/>
              <a:gd name="connsiteY10" fmla="*/ 1036271 h 1036271"/>
              <a:gd name="connsiteX11" fmla="*/ 728250 w 1719590"/>
              <a:gd name="connsiteY11" fmla="*/ 1036271 h 1036271"/>
              <a:gd name="connsiteX12" fmla="*/ 529982 w 1719590"/>
              <a:gd name="connsiteY12" fmla="*/ 1036271 h 1036271"/>
              <a:gd name="connsiteX13" fmla="*/ 529982 w 1719590"/>
              <a:gd name="connsiteY13" fmla="*/ 564945 h 1036271"/>
              <a:gd name="connsiteX14" fmla="*/ 0 w 1719590"/>
              <a:gd name="connsiteY14" fmla="*/ 489638 h 1036271"/>
              <a:gd name="connsiteX15" fmla="*/ 529982 w 1719590"/>
              <a:gd name="connsiteY15" fmla="*/ 376898 h 1036271"/>
              <a:gd name="connsiteX16" fmla="*/ 529982 w 1719590"/>
              <a:gd name="connsiteY16" fmla="*/ 0 h 1036271"/>
              <a:gd name="connsiteX0" fmla="*/ 785502 w 1975110"/>
              <a:gd name="connsiteY0" fmla="*/ 60778 h 1097049"/>
              <a:gd name="connsiteX1" fmla="*/ 983770 w 1975110"/>
              <a:gd name="connsiteY1" fmla="*/ 60778 h 1097049"/>
              <a:gd name="connsiteX2" fmla="*/ 983770 w 1975110"/>
              <a:gd name="connsiteY2" fmla="*/ 60778 h 1097049"/>
              <a:gd name="connsiteX3" fmla="*/ 1281172 w 1975110"/>
              <a:gd name="connsiteY3" fmla="*/ 60778 h 1097049"/>
              <a:gd name="connsiteX4" fmla="*/ 1975110 w 1975110"/>
              <a:gd name="connsiteY4" fmla="*/ 60778 h 1097049"/>
              <a:gd name="connsiteX5" fmla="*/ 1975110 w 1975110"/>
              <a:gd name="connsiteY5" fmla="*/ 233490 h 1097049"/>
              <a:gd name="connsiteX6" fmla="*/ 1975110 w 1975110"/>
              <a:gd name="connsiteY6" fmla="*/ 233490 h 1097049"/>
              <a:gd name="connsiteX7" fmla="*/ 1975110 w 1975110"/>
              <a:gd name="connsiteY7" fmla="*/ 492558 h 1097049"/>
              <a:gd name="connsiteX8" fmla="*/ 1975110 w 1975110"/>
              <a:gd name="connsiteY8" fmla="*/ 1097049 h 1097049"/>
              <a:gd name="connsiteX9" fmla="*/ 1281172 w 1975110"/>
              <a:gd name="connsiteY9" fmla="*/ 1097049 h 1097049"/>
              <a:gd name="connsiteX10" fmla="*/ 983770 w 1975110"/>
              <a:gd name="connsiteY10" fmla="*/ 1097049 h 1097049"/>
              <a:gd name="connsiteX11" fmla="*/ 983770 w 1975110"/>
              <a:gd name="connsiteY11" fmla="*/ 1097049 h 1097049"/>
              <a:gd name="connsiteX12" fmla="*/ 785502 w 1975110"/>
              <a:gd name="connsiteY12" fmla="*/ 1097049 h 1097049"/>
              <a:gd name="connsiteX13" fmla="*/ 785502 w 1975110"/>
              <a:gd name="connsiteY13" fmla="*/ 625723 h 1097049"/>
              <a:gd name="connsiteX14" fmla="*/ 0 w 1975110"/>
              <a:gd name="connsiteY14" fmla="*/ 0 h 1097049"/>
              <a:gd name="connsiteX15" fmla="*/ 785502 w 1975110"/>
              <a:gd name="connsiteY15" fmla="*/ 437676 h 1097049"/>
              <a:gd name="connsiteX16" fmla="*/ 785502 w 1975110"/>
              <a:gd name="connsiteY16" fmla="*/ 60778 h 1097049"/>
              <a:gd name="connsiteX0" fmla="*/ 1064595 w 2254203"/>
              <a:gd name="connsiteY0" fmla="*/ 0 h 1166090"/>
              <a:gd name="connsiteX1" fmla="*/ 1262863 w 2254203"/>
              <a:gd name="connsiteY1" fmla="*/ 0 h 1166090"/>
              <a:gd name="connsiteX2" fmla="*/ 1262863 w 2254203"/>
              <a:gd name="connsiteY2" fmla="*/ 0 h 1166090"/>
              <a:gd name="connsiteX3" fmla="*/ 1560265 w 2254203"/>
              <a:gd name="connsiteY3" fmla="*/ 0 h 1166090"/>
              <a:gd name="connsiteX4" fmla="*/ 2254203 w 2254203"/>
              <a:gd name="connsiteY4" fmla="*/ 0 h 1166090"/>
              <a:gd name="connsiteX5" fmla="*/ 2254203 w 2254203"/>
              <a:gd name="connsiteY5" fmla="*/ 172712 h 1166090"/>
              <a:gd name="connsiteX6" fmla="*/ 2254203 w 2254203"/>
              <a:gd name="connsiteY6" fmla="*/ 172712 h 1166090"/>
              <a:gd name="connsiteX7" fmla="*/ 2254203 w 2254203"/>
              <a:gd name="connsiteY7" fmla="*/ 431780 h 1166090"/>
              <a:gd name="connsiteX8" fmla="*/ 2254203 w 2254203"/>
              <a:gd name="connsiteY8" fmla="*/ 1036271 h 1166090"/>
              <a:gd name="connsiteX9" fmla="*/ 1560265 w 2254203"/>
              <a:gd name="connsiteY9" fmla="*/ 1036271 h 1166090"/>
              <a:gd name="connsiteX10" fmla="*/ 1262863 w 2254203"/>
              <a:gd name="connsiteY10" fmla="*/ 1036271 h 1166090"/>
              <a:gd name="connsiteX11" fmla="*/ 1262863 w 2254203"/>
              <a:gd name="connsiteY11" fmla="*/ 1036271 h 1166090"/>
              <a:gd name="connsiteX12" fmla="*/ 1064595 w 2254203"/>
              <a:gd name="connsiteY12" fmla="*/ 1036271 h 1166090"/>
              <a:gd name="connsiteX13" fmla="*/ 1064595 w 2254203"/>
              <a:gd name="connsiteY13" fmla="*/ 564945 h 1166090"/>
              <a:gd name="connsiteX14" fmla="*/ 0 w 2254203"/>
              <a:gd name="connsiteY14" fmla="*/ 1166090 h 1166090"/>
              <a:gd name="connsiteX15" fmla="*/ 1064595 w 2254203"/>
              <a:gd name="connsiteY15" fmla="*/ 376898 h 1166090"/>
              <a:gd name="connsiteX16" fmla="*/ 1064595 w 2254203"/>
              <a:gd name="connsiteY16" fmla="*/ 0 h 1166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203" h="1166090">
                <a:moveTo>
                  <a:pt x="1064595" y="0"/>
                </a:moveTo>
                <a:lnTo>
                  <a:pt x="1262863" y="0"/>
                </a:lnTo>
                <a:lnTo>
                  <a:pt x="1262863" y="0"/>
                </a:lnTo>
                <a:lnTo>
                  <a:pt x="1560265" y="0"/>
                </a:lnTo>
                <a:lnTo>
                  <a:pt x="2254203" y="0"/>
                </a:lnTo>
                <a:lnTo>
                  <a:pt x="2254203" y="172712"/>
                </a:lnTo>
                <a:lnTo>
                  <a:pt x="2254203" y="172712"/>
                </a:lnTo>
                <a:lnTo>
                  <a:pt x="2254203" y="431780"/>
                </a:lnTo>
                <a:lnTo>
                  <a:pt x="2254203" y="1036271"/>
                </a:lnTo>
                <a:lnTo>
                  <a:pt x="1560265" y="1036271"/>
                </a:lnTo>
                <a:lnTo>
                  <a:pt x="1262863" y="1036271"/>
                </a:lnTo>
                <a:lnTo>
                  <a:pt x="1262863" y="1036271"/>
                </a:lnTo>
                <a:lnTo>
                  <a:pt x="1064595" y="1036271"/>
                </a:lnTo>
                <a:lnTo>
                  <a:pt x="1064595" y="564945"/>
                </a:lnTo>
                <a:lnTo>
                  <a:pt x="0" y="1166090"/>
                </a:lnTo>
                <a:lnTo>
                  <a:pt x="1064595" y="376898"/>
                </a:lnTo>
                <a:lnTo>
                  <a:pt x="1064595" y="0"/>
                </a:lnTo>
                <a:close/>
              </a:path>
            </a:pathLst>
          </a:custGeom>
          <a:solidFill>
            <a:srgbClr val="5D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9032E81E-1045-CA43-AAB6-8E8D819B2364}"/>
              </a:ext>
            </a:extLst>
          </p:cNvPr>
          <p:cNvSpPr/>
          <p:nvPr/>
        </p:nvSpPr>
        <p:spPr>
          <a:xfrm>
            <a:off x="2868002" y="2826950"/>
            <a:ext cx="12263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800" dirty="0" err="1">
                <a:solidFill>
                  <a:schemeClr val="bg1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커밋될</a:t>
            </a:r>
            <a:r>
              <a:rPr kumimoji="1" lang="ko-KR" altLang="en-US" sz="800" dirty="0">
                <a:solidFill>
                  <a:schemeClr val="bg1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 때까지 처리된 내용이 데이터에 반영되지 않는다</a:t>
            </a:r>
            <a:endParaRPr kumimoji="1" lang="en-US" altLang="ko-KR" sz="800" dirty="0">
              <a:solidFill>
                <a:schemeClr val="bg1"/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43303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C0A9DAB-D6F9-9D4E-8C78-C0D2C73CE93F}"/>
              </a:ext>
            </a:extLst>
          </p:cNvPr>
          <p:cNvCxnSpPr>
            <a:cxnSpLocks/>
            <a:stCxn id="43" idx="1"/>
          </p:cNvCxnSpPr>
          <p:nvPr/>
        </p:nvCxnSpPr>
        <p:spPr>
          <a:xfrm flipH="1">
            <a:off x="1717043" y="1116393"/>
            <a:ext cx="1734882" cy="495815"/>
          </a:xfrm>
          <a:prstGeom prst="straightConnector1">
            <a:avLst/>
          </a:prstGeom>
          <a:ln w="9525">
            <a:solidFill>
              <a:srgbClr val="5DA2C5"/>
            </a:solidFill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234992-09AE-7949-A1BA-807A0D6EF8F2}"/>
              </a:ext>
            </a:extLst>
          </p:cNvPr>
          <p:cNvGrpSpPr/>
          <p:nvPr/>
        </p:nvGrpSpPr>
        <p:grpSpPr>
          <a:xfrm>
            <a:off x="3451925" y="931726"/>
            <a:ext cx="1219051" cy="369333"/>
            <a:chOff x="1870472" y="3754715"/>
            <a:chExt cx="3195173" cy="369333"/>
          </a:xfrm>
        </p:grpSpPr>
        <p:sp>
          <p:nvSpPr>
            <p:cNvPr id="43" name="Rectangle: Rounded Corners 30">
              <a:extLst>
                <a:ext uri="{FF2B5EF4-FFF2-40B4-BE49-F238E27FC236}">
                  <a16:creationId xmlns:a16="http://schemas.microsoft.com/office/drawing/2014/main" id="{EACF1546-E4DC-9C40-9B9E-B3DCB888F943}"/>
                </a:ext>
              </a:extLst>
            </p:cNvPr>
            <p:cNvSpPr/>
            <p:nvPr/>
          </p:nvSpPr>
          <p:spPr>
            <a:xfrm>
              <a:off x="1870472" y="3754715"/>
              <a:ext cx="319517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F6713EE-17DE-BA45-9BF7-BD356FA8FBA9}"/>
                </a:ext>
              </a:extLst>
            </p:cNvPr>
            <p:cNvSpPr/>
            <p:nvPr/>
          </p:nvSpPr>
          <p:spPr>
            <a:xfrm>
              <a:off x="2020099" y="3812423"/>
              <a:ext cx="2955645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서클 만들기</a:t>
              </a:r>
              <a:endParaRPr lang="ko-KR" altLang="en-US" sz="1050" dirty="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B7DA1BB-EF54-1F49-8B29-05A3D9C939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4680" y="1207967"/>
            <a:ext cx="1238724" cy="1238724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7F6C1054-2692-E840-8930-5EFF3F8D5BA4}"/>
              </a:ext>
            </a:extLst>
          </p:cNvPr>
          <p:cNvGrpSpPr/>
          <p:nvPr/>
        </p:nvGrpSpPr>
        <p:grpSpPr>
          <a:xfrm>
            <a:off x="3451925" y="2353599"/>
            <a:ext cx="1219051" cy="369333"/>
            <a:chOff x="1870472" y="3754715"/>
            <a:chExt cx="3195173" cy="369333"/>
          </a:xfrm>
        </p:grpSpPr>
        <p:sp>
          <p:nvSpPr>
            <p:cNvPr id="52" name="Rectangle: Rounded Corners 30">
              <a:extLst>
                <a:ext uri="{FF2B5EF4-FFF2-40B4-BE49-F238E27FC236}">
                  <a16:creationId xmlns:a16="http://schemas.microsoft.com/office/drawing/2014/main" id="{A0D1B115-5E7F-0040-99AB-C67A82AC96FF}"/>
                </a:ext>
              </a:extLst>
            </p:cNvPr>
            <p:cNvSpPr/>
            <p:nvPr/>
          </p:nvSpPr>
          <p:spPr>
            <a:xfrm>
              <a:off x="1870472" y="3754715"/>
              <a:ext cx="319517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4BCF30C-BA18-6644-82A6-3E3B98BD6504}"/>
                </a:ext>
              </a:extLst>
            </p:cNvPr>
            <p:cNvSpPr/>
            <p:nvPr/>
          </p:nvSpPr>
          <p:spPr>
            <a:xfrm>
              <a:off x="2020099" y="3812423"/>
              <a:ext cx="2955645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서클 가입하기</a:t>
              </a:r>
              <a:endParaRPr lang="ko-KR" altLang="en-US" sz="1050" dirty="0"/>
            </a:p>
          </p:txBody>
        </p:sp>
      </p:grp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594C517-5B77-224A-8C35-0EB15DC837AA}"/>
              </a:ext>
            </a:extLst>
          </p:cNvPr>
          <p:cNvCxnSpPr>
            <a:cxnSpLocks/>
            <a:stCxn id="52" idx="1"/>
          </p:cNvCxnSpPr>
          <p:nvPr/>
        </p:nvCxnSpPr>
        <p:spPr>
          <a:xfrm flipH="1" flipV="1">
            <a:off x="1717043" y="2042450"/>
            <a:ext cx="1734882" cy="495816"/>
          </a:xfrm>
          <a:prstGeom prst="straightConnector1">
            <a:avLst/>
          </a:prstGeom>
          <a:ln w="9525">
            <a:solidFill>
              <a:srgbClr val="5DA2C5"/>
            </a:solidFill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5B280614-02A4-EA40-B555-C0FF9646BE86}"/>
              </a:ext>
            </a:extLst>
          </p:cNvPr>
          <p:cNvCxnSpPr>
            <a:cxnSpLocks/>
            <a:stCxn id="59" idx="1"/>
          </p:cNvCxnSpPr>
          <p:nvPr/>
        </p:nvCxnSpPr>
        <p:spPr>
          <a:xfrm flipH="1">
            <a:off x="7521024" y="1116393"/>
            <a:ext cx="1734882" cy="495815"/>
          </a:xfrm>
          <a:prstGeom prst="straightConnector1">
            <a:avLst/>
          </a:prstGeom>
          <a:ln w="9525">
            <a:solidFill>
              <a:srgbClr val="5DA2C5"/>
            </a:solidFill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B611267E-B350-3246-BE21-7E6898CE387A}"/>
              </a:ext>
            </a:extLst>
          </p:cNvPr>
          <p:cNvGrpSpPr/>
          <p:nvPr/>
        </p:nvGrpSpPr>
        <p:grpSpPr>
          <a:xfrm>
            <a:off x="9255906" y="931726"/>
            <a:ext cx="1219051" cy="369333"/>
            <a:chOff x="1870472" y="3754715"/>
            <a:chExt cx="3195173" cy="369333"/>
          </a:xfrm>
        </p:grpSpPr>
        <p:sp>
          <p:nvSpPr>
            <p:cNvPr id="59" name="Rectangle: Rounded Corners 30">
              <a:extLst>
                <a:ext uri="{FF2B5EF4-FFF2-40B4-BE49-F238E27FC236}">
                  <a16:creationId xmlns:a16="http://schemas.microsoft.com/office/drawing/2014/main" id="{AAF08E73-F0E7-434E-A9FB-F0346238E12D}"/>
                </a:ext>
              </a:extLst>
            </p:cNvPr>
            <p:cNvSpPr/>
            <p:nvPr/>
          </p:nvSpPr>
          <p:spPr>
            <a:xfrm>
              <a:off x="1870472" y="3754715"/>
              <a:ext cx="319517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F556D1D-3DD3-8241-80A0-0A484E9A1D32}"/>
                </a:ext>
              </a:extLst>
            </p:cNvPr>
            <p:cNvSpPr/>
            <p:nvPr/>
          </p:nvSpPr>
          <p:spPr>
            <a:xfrm>
              <a:off x="2020099" y="3812423"/>
              <a:ext cx="2955645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서클 생성하기</a:t>
              </a:r>
              <a:endParaRPr lang="ko-KR" altLang="en-US" sz="1050" dirty="0"/>
            </a:p>
          </p:txBody>
        </p:sp>
      </p:grpSp>
      <p:pic>
        <p:nvPicPr>
          <p:cNvPr id="62" name="그림 61">
            <a:extLst>
              <a:ext uri="{FF2B5EF4-FFF2-40B4-BE49-F238E27FC236}">
                <a16:creationId xmlns:a16="http://schemas.microsoft.com/office/drawing/2014/main" id="{69876940-CE28-F748-A25B-B7A596778F6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18661" y="1207967"/>
            <a:ext cx="1238724" cy="1238724"/>
          </a:xfrm>
          <a:prstGeom prst="rect">
            <a:avLst/>
          </a:prstGeom>
        </p:spPr>
      </p:pic>
      <p:grpSp>
        <p:nvGrpSpPr>
          <p:cNvPr id="63" name="그룹 62">
            <a:extLst>
              <a:ext uri="{FF2B5EF4-FFF2-40B4-BE49-F238E27FC236}">
                <a16:creationId xmlns:a16="http://schemas.microsoft.com/office/drawing/2014/main" id="{943FBB61-57B5-1A4C-AC29-3D9953E70987}"/>
              </a:ext>
            </a:extLst>
          </p:cNvPr>
          <p:cNvGrpSpPr/>
          <p:nvPr/>
        </p:nvGrpSpPr>
        <p:grpSpPr>
          <a:xfrm>
            <a:off x="9255906" y="2353599"/>
            <a:ext cx="1219051" cy="369333"/>
            <a:chOff x="1870472" y="3754715"/>
            <a:chExt cx="3195173" cy="369333"/>
          </a:xfrm>
        </p:grpSpPr>
        <p:sp>
          <p:nvSpPr>
            <p:cNvPr id="67" name="Rectangle: Rounded Corners 30">
              <a:extLst>
                <a:ext uri="{FF2B5EF4-FFF2-40B4-BE49-F238E27FC236}">
                  <a16:creationId xmlns:a16="http://schemas.microsoft.com/office/drawing/2014/main" id="{8FFF536C-12E2-B742-96E9-C75028F43933}"/>
                </a:ext>
              </a:extLst>
            </p:cNvPr>
            <p:cNvSpPr/>
            <p:nvPr/>
          </p:nvSpPr>
          <p:spPr>
            <a:xfrm>
              <a:off x="1870472" y="3754715"/>
              <a:ext cx="319517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accent4">
                    <a:lumMod val="5000"/>
                    <a:lumOff val="95000"/>
                  </a:schemeClr>
                </a:gs>
                <a:gs pos="74000">
                  <a:schemeClr val="accent4">
                    <a:lumMod val="45000"/>
                    <a:lumOff val="55000"/>
                  </a:schemeClr>
                </a:gs>
                <a:gs pos="83000">
                  <a:schemeClr val="accent4">
                    <a:lumMod val="45000"/>
                    <a:lumOff val="55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DD255D90-8DB0-F444-9703-1320008C886A}"/>
                </a:ext>
              </a:extLst>
            </p:cNvPr>
            <p:cNvSpPr/>
            <p:nvPr/>
          </p:nvSpPr>
          <p:spPr>
            <a:xfrm>
              <a:off x="2020099" y="3812423"/>
              <a:ext cx="2955645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서클 가입하기</a:t>
              </a:r>
              <a:endParaRPr lang="ko-KR" altLang="en-US" sz="1050" dirty="0"/>
            </a:p>
          </p:txBody>
        </p:sp>
      </p:grp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956A97A0-C5FC-1241-B086-DB3282BE07CD}"/>
              </a:ext>
            </a:extLst>
          </p:cNvPr>
          <p:cNvCxnSpPr>
            <a:cxnSpLocks/>
            <a:stCxn id="67" idx="1"/>
          </p:cNvCxnSpPr>
          <p:nvPr/>
        </p:nvCxnSpPr>
        <p:spPr>
          <a:xfrm flipH="1" flipV="1">
            <a:off x="7521024" y="2042450"/>
            <a:ext cx="1734882" cy="495816"/>
          </a:xfrm>
          <a:prstGeom prst="straightConnector1">
            <a:avLst/>
          </a:prstGeom>
          <a:ln w="9525">
            <a:solidFill>
              <a:srgbClr val="5DA2C5"/>
            </a:solidFill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102ADE92-26E7-2F4C-A334-27046FEF70E5}"/>
              </a:ext>
            </a:extLst>
          </p:cNvPr>
          <p:cNvGrpSpPr/>
          <p:nvPr/>
        </p:nvGrpSpPr>
        <p:grpSpPr>
          <a:xfrm>
            <a:off x="9255906" y="1622208"/>
            <a:ext cx="1219051" cy="369333"/>
            <a:chOff x="1870472" y="3754715"/>
            <a:chExt cx="3195173" cy="369333"/>
          </a:xfrm>
        </p:grpSpPr>
        <p:sp>
          <p:nvSpPr>
            <p:cNvPr id="77" name="Rectangle: Rounded Corners 30">
              <a:extLst>
                <a:ext uri="{FF2B5EF4-FFF2-40B4-BE49-F238E27FC236}">
                  <a16:creationId xmlns:a16="http://schemas.microsoft.com/office/drawing/2014/main" id="{320EF9BC-FD8E-BD47-B5A3-2D30074DC3FD}"/>
                </a:ext>
              </a:extLst>
            </p:cNvPr>
            <p:cNvSpPr/>
            <p:nvPr/>
          </p:nvSpPr>
          <p:spPr>
            <a:xfrm>
              <a:off x="1870472" y="3754715"/>
              <a:ext cx="319517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F6957C9-6FB4-2F43-AECB-17140F9AAC0C}"/>
                </a:ext>
              </a:extLst>
            </p:cNvPr>
            <p:cNvSpPr/>
            <p:nvPr/>
          </p:nvSpPr>
          <p:spPr>
            <a:xfrm>
              <a:off x="2020099" y="3812423"/>
              <a:ext cx="2955645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서클 초대하기</a:t>
              </a:r>
              <a:endParaRPr lang="ko-KR" altLang="en-US" sz="1050" dirty="0"/>
            </a:p>
          </p:txBody>
        </p:sp>
      </p:grp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23A1DF2A-FEC3-DD4F-9998-B7C1FD374BD0}"/>
              </a:ext>
            </a:extLst>
          </p:cNvPr>
          <p:cNvCxnSpPr>
            <a:cxnSpLocks/>
            <a:stCxn id="77" idx="1"/>
          </p:cNvCxnSpPr>
          <p:nvPr/>
        </p:nvCxnSpPr>
        <p:spPr>
          <a:xfrm flipH="1" flipV="1">
            <a:off x="7521024" y="1806874"/>
            <a:ext cx="1734882" cy="1"/>
          </a:xfrm>
          <a:prstGeom prst="straightConnector1">
            <a:avLst/>
          </a:prstGeom>
          <a:ln w="9525">
            <a:solidFill>
              <a:srgbClr val="5DA2C5"/>
            </a:solidFill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355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타원 23">
            <a:extLst>
              <a:ext uri="{FF2B5EF4-FFF2-40B4-BE49-F238E27FC236}">
                <a16:creationId xmlns:a16="http://schemas.microsoft.com/office/drawing/2014/main" id="{6CD592A9-E319-024B-932D-726F47DF4625}"/>
              </a:ext>
            </a:extLst>
          </p:cNvPr>
          <p:cNvSpPr/>
          <p:nvPr/>
        </p:nvSpPr>
        <p:spPr>
          <a:xfrm>
            <a:off x="474128" y="522098"/>
            <a:ext cx="2967217" cy="253357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21000">
                <a:schemeClr val="bg1"/>
              </a:gs>
              <a:gs pos="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2700000" scaled="1"/>
            <a:tileRect/>
          </a:gra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0A10869-5931-B841-86DA-855E868D9549}"/>
              </a:ext>
            </a:extLst>
          </p:cNvPr>
          <p:cNvGrpSpPr/>
          <p:nvPr/>
        </p:nvGrpSpPr>
        <p:grpSpPr>
          <a:xfrm>
            <a:off x="1135543" y="984604"/>
            <a:ext cx="1516523" cy="476458"/>
            <a:chOff x="2367239" y="3244333"/>
            <a:chExt cx="1516523" cy="476458"/>
          </a:xfrm>
        </p:grpSpPr>
        <p:sp>
          <p:nvSpPr>
            <p:cNvPr id="26" name="Rectangle: Rounded Corners 30">
              <a:extLst>
                <a:ext uri="{FF2B5EF4-FFF2-40B4-BE49-F238E27FC236}">
                  <a16:creationId xmlns:a16="http://schemas.microsoft.com/office/drawing/2014/main" id="{0CBBB92D-76FC-B54D-A2F2-85587B27270A}"/>
                </a:ext>
              </a:extLst>
            </p:cNvPr>
            <p:cNvSpPr/>
            <p:nvPr/>
          </p:nvSpPr>
          <p:spPr>
            <a:xfrm>
              <a:off x="2367239" y="3244333"/>
              <a:ext cx="1516523" cy="476458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D799FA2-24D6-DC4B-80D6-742E167998EC}"/>
                </a:ext>
              </a:extLst>
            </p:cNvPr>
            <p:cNvSpPr/>
            <p:nvPr/>
          </p:nvSpPr>
          <p:spPr>
            <a:xfrm>
              <a:off x="2405963" y="3305293"/>
              <a:ext cx="1477799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&lt;Aggregate Root&gt;</a:t>
              </a:r>
            </a:p>
            <a:p>
              <a:pPr algn="ctr"/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User</a:t>
              </a:r>
              <a:endParaRPr lang="ko-KR" altLang="en-US" sz="1050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BF9A8BE-01AC-B540-8232-1DDD6F51BD49}"/>
              </a:ext>
            </a:extLst>
          </p:cNvPr>
          <p:cNvGrpSpPr/>
          <p:nvPr/>
        </p:nvGrpSpPr>
        <p:grpSpPr>
          <a:xfrm>
            <a:off x="879672" y="1986262"/>
            <a:ext cx="877867" cy="369333"/>
            <a:chOff x="2367239" y="3244333"/>
            <a:chExt cx="1516523" cy="369333"/>
          </a:xfrm>
        </p:grpSpPr>
        <p:sp>
          <p:nvSpPr>
            <p:cNvPr id="29" name="Rectangle: Rounded Corners 30">
              <a:extLst>
                <a:ext uri="{FF2B5EF4-FFF2-40B4-BE49-F238E27FC236}">
                  <a16:creationId xmlns:a16="http://schemas.microsoft.com/office/drawing/2014/main" id="{9E436FE3-4293-3443-A8FB-5E04712D2A6E}"/>
                </a:ext>
              </a:extLst>
            </p:cNvPr>
            <p:cNvSpPr/>
            <p:nvPr/>
          </p:nvSpPr>
          <p:spPr>
            <a:xfrm>
              <a:off x="2367239" y="3244333"/>
              <a:ext cx="151652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1B167E-C2D1-224B-8CD7-6142325AB639}"/>
                </a:ext>
              </a:extLst>
            </p:cNvPr>
            <p:cNvSpPr/>
            <p:nvPr/>
          </p:nvSpPr>
          <p:spPr>
            <a:xfrm>
              <a:off x="2405963" y="3305293"/>
              <a:ext cx="1477799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 err="1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UserId</a:t>
              </a:r>
              <a:endParaRPr lang="ko-KR" altLang="en-US" sz="1050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A3EFAAD-E3AD-9B42-89C1-50827AD172B5}"/>
              </a:ext>
            </a:extLst>
          </p:cNvPr>
          <p:cNvGrpSpPr/>
          <p:nvPr/>
        </p:nvGrpSpPr>
        <p:grpSpPr>
          <a:xfrm>
            <a:off x="2099828" y="1986261"/>
            <a:ext cx="877867" cy="369333"/>
            <a:chOff x="2367239" y="3244333"/>
            <a:chExt cx="1516523" cy="369333"/>
          </a:xfrm>
        </p:grpSpPr>
        <p:sp>
          <p:nvSpPr>
            <p:cNvPr id="32" name="Rectangle: Rounded Corners 30">
              <a:extLst>
                <a:ext uri="{FF2B5EF4-FFF2-40B4-BE49-F238E27FC236}">
                  <a16:creationId xmlns:a16="http://schemas.microsoft.com/office/drawing/2014/main" id="{BCCEF238-DD3A-9A4E-BD7F-B37C1C5B40CC}"/>
                </a:ext>
              </a:extLst>
            </p:cNvPr>
            <p:cNvSpPr/>
            <p:nvPr/>
          </p:nvSpPr>
          <p:spPr>
            <a:xfrm>
              <a:off x="2367239" y="3244333"/>
              <a:ext cx="151652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94D1A14-23F3-EF4E-8B07-25809BC12F37}"/>
                </a:ext>
              </a:extLst>
            </p:cNvPr>
            <p:cNvSpPr/>
            <p:nvPr/>
          </p:nvSpPr>
          <p:spPr>
            <a:xfrm>
              <a:off x="2405963" y="3305293"/>
              <a:ext cx="1477799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 err="1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UserName</a:t>
              </a:r>
              <a:endParaRPr lang="ko-KR" altLang="en-US" sz="1050" dirty="0"/>
            </a:p>
          </p:txBody>
        </p:sp>
      </p:grp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290B4EB-D31A-2444-9855-46B6848DB68D}"/>
              </a:ext>
            </a:extLst>
          </p:cNvPr>
          <p:cNvCxnSpPr>
            <a:cxnSpLocks/>
            <a:stCxn id="29" idx="0"/>
            <a:endCxn id="26" idx="2"/>
          </p:cNvCxnSpPr>
          <p:nvPr/>
        </p:nvCxnSpPr>
        <p:spPr>
          <a:xfrm flipV="1">
            <a:off x="1318606" y="1461062"/>
            <a:ext cx="575199" cy="525200"/>
          </a:xfrm>
          <a:prstGeom prst="straightConnector1">
            <a:avLst/>
          </a:prstGeom>
          <a:ln w="9525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0B8D2DD-43E5-6B46-8ADD-7CF1C6F97F33}"/>
              </a:ext>
            </a:extLst>
          </p:cNvPr>
          <p:cNvCxnSpPr>
            <a:cxnSpLocks/>
            <a:stCxn id="32" idx="0"/>
            <a:endCxn id="26" idx="2"/>
          </p:cNvCxnSpPr>
          <p:nvPr/>
        </p:nvCxnSpPr>
        <p:spPr>
          <a:xfrm flipH="1" flipV="1">
            <a:off x="1893805" y="1461062"/>
            <a:ext cx="644957" cy="525199"/>
          </a:xfrm>
          <a:prstGeom prst="straightConnector1">
            <a:avLst/>
          </a:prstGeom>
          <a:ln w="9525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F3DE4343-1743-1E4E-9587-887DE1F393AF}"/>
              </a:ext>
            </a:extLst>
          </p:cNvPr>
          <p:cNvSpPr/>
          <p:nvPr/>
        </p:nvSpPr>
        <p:spPr>
          <a:xfrm>
            <a:off x="4729898" y="1780170"/>
            <a:ext cx="2967217" cy="253357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21000">
                <a:schemeClr val="bg1"/>
              </a:gs>
              <a:gs pos="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2700000" scaled="1"/>
            <a:tileRect/>
          </a:gra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DD8904B-851F-D04D-8D63-4125C2E76EC8}"/>
              </a:ext>
            </a:extLst>
          </p:cNvPr>
          <p:cNvGrpSpPr/>
          <p:nvPr/>
        </p:nvGrpSpPr>
        <p:grpSpPr>
          <a:xfrm>
            <a:off x="5768883" y="3399807"/>
            <a:ext cx="1516523" cy="476458"/>
            <a:chOff x="2367239" y="3244333"/>
            <a:chExt cx="1516523" cy="476458"/>
          </a:xfrm>
        </p:grpSpPr>
        <p:sp>
          <p:nvSpPr>
            <p:cNvPr id="42" name="Rectangle: Rounded Corners 30">
              <a:extLst>
                <a:ext uri="{FF2B5EF4-FFF2-40B4-BE49-F238E27FC236}">
                  <a16:creationId xmlns:a16="http://schemas.microsoft.com/office/drawing/2014/main" id="{80E41332-F468-4B4E-A8B7-0F40F0481BB2}"/>
                </a:ext>
              </a:extLst>
            </p:cNvPr>
            <p:cNvSpPr/>
            <p:nvPr/>
          </p:nvSpPr>
          <p:spPr>
            <a:xfrm>
              <a:off x="2367239" y="3244333"/>
              <a:ext cx="1516523" cy="476458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743CAFD-A005-C946-9603-DAFF16C77A23}"/>
                </a:ext>
              </a:extLst>
            </p:cNvPr>
            <p:cNvSpPr/>
            <p:nvPr/>
          </p:nvSpPr>
          <p:spPr>
            <a:xfrm>
              <a:off x="2405963" y="3305293"/>
              <a:ext cx="1477799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&lt;Aggregate Root&gt;</a:t>
              </a:r>
            </a:p>
            <a:p>
              <a:pPr algn="ctr"/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Circle</a:t>
              </a:r>
              <a:endParaRPr lang="ko-KR" altLang="en-US" sz="1050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43403E6-C8A7-8444-BC77-6A02E9E20597}"/>
              </a:ext>
            </a:extLst>
          </p:cNvPr>
          <p:cNvGrpSpPr/>
          <p:nvPr/>
        </p:nvGrpSpPr>
        <p:grpSpPr>
          <a:xfrm>
            <a:off x="4840697" y="2816635"/>
            <a:ext cx="877867" cy="369333"/>
            <a:chOff x="2367239" y="3244333"/>
            <a:chExt cx="1516523" cy="369333"/>
          </a:xfrm>
        </p:grpSpPr>
        <p:sp>
          <p:nvSpPr>
            <p:cNvPr id="47" name="Rectangle: Rounded Corners 30">
              <a:extLst>
                <a:ext uri="{FF2B5EF4-FFF2-40B4-BE49-F238E27FC236}">
                  <a16:creationId xmlns:a16="http://schemas.microsoft.com/office/drawing/2014/main" id="{FF1ADA8B-D22D-834A-9AF6-BE3FB8A82D51}"/>
                </a:ext>
              </a:extLst>
            </p:cNvPr>
            <p:cNvSpPr/>
            <p:nvPr/>
          </p:nvSpPr>
          <p:spPr>
            <a:xfrm>
              <a:off x="2367239" y="3244333"/>
              <a:ext cx="151652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7C9F87D-36F5-2E49-A60A-46563B72D577}"/>
                </a:ext>
              </a:extLst>
            </p:cNvPr>
            <p:cNvSpPr/>
            <p:nvPr/>
          </p:nvSpPr>
          <p:spPr>
            <a:xfrm>
              <a:off x="2405963" y="3305293"/>
              <a:ext cx="1477799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 err="1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CircleId</a:t>
              </a:r>
              <a:endParaRPr lang="ko-KR" altLang="en-US" sz="1050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45990EA-17BF-DD49-B81D-F44C5C8918B3}"/>
              </a:ext>
            </a:extLst>
          </p:cNvPr>
          <p:cNvGrpSpPr/>
          <p:nvPr/>
        </p:nvGrpSpPr>
        <p:grpSpPr>
          <a:xfrm>
            <a:off x="5687985" y="2287920"/>
            <a:ext cx="1051042" cy="369333"/>
            <a:chOff x="2367239" y="3244333"/>
            <a:chExt cx="1815685" cy="369333"/>
          </a:xfrm>
        </p:grpSpPr>
        <p:sp>
          <p:nvSpPr>
            <p:cNvPr id="50" name="Rectangle: Rounded Corners 30">
              <a:extLst>
                <a:ext uri="{FF2B5EF4-FFF2-40B4-BE49-F238E27FC236}">
                  <a16:creationId xmlns:a16="http://schemas.microsoft.com/office/drawing/2014/main" id="{A73A553F-E94B-7546-8601-423B948B1392}"/>
                </a:ext>
              </a:extLst>
            </p:cNvPr>
            <p:cNvSpPr/>
            <p:nvPr/>
          </p:nvSpPr>
          <p:spPr>
            <a:xfrm>
              <a:off x="2367239" y="3244333"/>
              <a:ext cx="1776961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F02A2BB-DFB9-B145-AAB8-BF66E1865D55}"/>
                </a:ext>
              </a:extLst>
            </p:cNvPr>
            <p:cNvSpPr/>
            <p:nvPr/>
          </p:nvSpPr>
          <p:spPr>
            <a:xfrm>
              <a:off x="2405963" y="3305293"/>
              <a:ext cx="1776961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 err="1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CircleName</a:t>
              </a:r>
              <a:endParaRPr lang="ko-KR" altLang="en-US" sz="1050" dirty="0"/>
            </a:p>
          </p:txBody>
        </p:sp>
      </p:grp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9A95EB7-8F72-4F48-806E-1C7E9C539273}"/>
              </a:ext>
            </a:extLst>
          </p:cNvPr>
          <p:cNvCxnSpPr>
            <a:cxnSpLocks/>
            <a:stCxn id="50" idx="2"/>
            <a:endCxn id="42" idx="0"/>
          </p:cNvCxnSpPr>
          <p:nvPr/>
        </p:nvCxnSpPr>
        <p:spPr>
          <a:xfrm>
            <a:off x="6202298" y="2657253"/>
            <a:ext cx="324847" cy="742554"/>
          </a:xfrm>
          <a:prstGeom prst="straightConnector1">
            <a:avLst/>
          </a:prstGeom>
          <a:ln w="9525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27905FFB-3F3B-5B4C-AD9B-2D2C0066422B}"/>
              </a:ext>
            </a:extLst>
          </p:cNvPr>
          <p:cNvCxnSpPr>
            <a:cxnSpLocks/>
            <a:stCxn id="47" idx="2"/>
            <a:endCxn id="42" idx="0"/>
          </p:cNvCxnSpPr>
          <p:nvPr/>
        </p:nvCxnSpPr>
        <p:spPr>
          <a:xfrm>
            <a:off x="5279631" y="3185968"/>
            <a:ext cx="1247514" cy="213839"/>
          </a:xfrm>
          <a:prstGeom prst="straightConnector1">
            <a:avLst/>
          </a:prstGeom>
          <a:ln w="9525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>
            <a:extLst>
              <a:ext uri="{FF2B5EF4-FFF2-40B4-BE49-F238E27FC236}">
                <a16:creationId xmlns:a16="http://schemas.microsoft.com/office/drawing/2014/main" id="{544F31DE-9A56-3C47-8ABD-E57F6CDF0A20}"/>
              </a:ext>
            </a:extLst>
          </p:cNvPr>
          <p:cNvSpPr/>
          <p:nvPr/>
        </p:nvSpPr>
        <p:spPr>
          <a:xfrm>
            <a:off x="7999545" y="2934745"/>
            <a:ext cx="2967217" cy="253357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21000">
                <a:schemeClr val="bg1"/>
              </a:gs>
              <a:gs pos="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2700000" scaled="1"/>
            <a:tileRect/>
          </a:gra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7D76521-4110-0B4D-A49D-DC8333BC8607}"/>
              </a:ext>
            </a:extLst>
          </p:cNvPr>
          <p:cNvGrpSpPr/>
          <p:nvPr/>
        </p:nvGrpSpPr>
        <p:grpSpPr>
          <a:xfrm>
            <a:off x="8660960" y="3397251"/>
            <a:ext cx="1516523" cy="476458"/>
            <a:chOff x="2367239" y="3244333"/>
            <a:chExt cx="1516523" cy="476458"/>
          </a:xfrm>
        </p:grpSpPr>
        <p:sp>
          <p:nvSpPr>
            <p:cNvPr id="68" name="Rectangle: Rounded Corners 30">
              <a:extLst>
                <a:ext uri="{FF2B5EF4-FFF2-40B4-BE49-F238E27FC236}">
                  <a16:creationId xmlns:a16="http://schemas.microsoft.com/office/drawing/2014/main" id="{359E627B-0ACB-494D-A636-6E0B8863390C}"/>
                </a:ext>
              </a:extLst>
            </p:cNvPr>
            <p:cNvSpPr/>
            <p:nvPr/>
          </p:nvSpPr>
          <p:spPr>
            <a:xfrm>
              <a:off x="2367239" y="3244333"/>
              <a:ext cx="1516523" cy="476458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A529D32-3A96-DC45-8138-F202A9AF41ED}"/>
                </a:ext>
              </a:extLst>
            </p:cNvPr>
            <p:cNvSpPr/>
            <p:nvPr/>
          </p:nvSpPr>
          <p:spPr>
            <a:xfrm>
              <a:off x="2405963" y="3305293"/>
              <a:ext cx="1477799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&lt;Aggregate Root&gt;</a:t>
              </a:r>
            </a:p>
            <a:p>
              <a:pPr algn="ctr"/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User</a:t>
              </a:r>
              <a:endParaRPr lang="ko-KR" altLang="en-US" sz="1050" dirty="0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7BF80D2B-EA2C-C043-82E4-0B9552C10248}"/>
              </a:ext>
            </a:extLst>
          </p:cNvPr>
          <p:cNvGrpSpPr/>
          <p:nvPr/>
        </p:nvGrpSpPr>
        <p:grpSpPr>
          <a:xfrm>
            <a:off x="8405089" y="4398909"/>
            <a:ext cx="877867" cy="369333"/>
            <a:chOff x="2367239" y="3244333"/>
            <a:chExt cx="1516523" cy="369333"/>
          </a:xfrm>
        </p:grpSpPr>
        <p:sp>
          <p:nvSpPr>
            <p:cNvPr id="72" name="Rectangle: Rounded Corners 30">
              <a:extLst>
                <a:ext uri="{FF2B5EF4-FFF2-40B4-BE49-F238E27FC236}">
                  <a16:creationId xmlns:a16="http://schemas.microsoft.com/office/drawing/2014/main" id="{BC717B83-D27E-AA4B-A074-D0EC78ACAFA0}"/>
                </a:ext>
              </a:extLst>
            </p:cNvPr>
            <p:cNvSpPr/>
            <p:nvPr/>
          </p:nvSpPr>
          <p:spPr>
            <a:xfrm>
              <a:off x="2367239" y="3244333"/>
              <a:ext cx="151652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7C645B6-75FF-8E45-BC32-7A5C028669F5}"/>
                </a:ext>
              </a:extLst>
            </p:cNvPr>
            <p:cNvSpPr/>
            <p:nvPr/>
          </p:nvSpPr>
          <p:spPr>
            <a:xfrm>
              <a:off x="2405963" y="3305293"/>
              <a:ext cx="1477799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 err="1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UserId</a:t>
              </a:r>
              <a:endParaRPr lang="ko-KR" altLang="en-US" sz="1050" dirty="0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CE04DBD2-929E-FE4A-B88C-A49C1F971767}"/>
              </a:ext>
            </a:extLst>
          </p:cNvPr>
          <p:cNvGrpSpPr/>
          <p:nvPr/>
        </p:nvGrpSpPr>
        <p:grpSpPr>
          <a:xfrm>
            <a:off x="9625245" y="4398908"/>
            <a:ext cx="877867" cy="369333"/>
            <a:chOff x="2367239" y="3244333"/>
            <a:chExt cx="1516523" cy="369333"/>
          </a:xfrm>
        </p:grpSpPr>
        <p:sp>
          <p:nvSpPr>
            <p:cNvPr id="80" name="Rectangle: Rounded Corners 30">
              <a:extLst>
                <a:ext uri="{FF2B5EF4-FFF2-40B4-BE49-F238E27FC236}">
                  <a16:creationId xmlns:a16="http://schemas.microsoft.com/office/drawing/2014/main" id="{454E16A1-F345-DD43-B025-B10C7702C2BD}"/>
                </a:ext>
              </a:extLst>
            </p:cNvPr>
            <p:cNvSpPr/>
            <p:nvPr/>
          </p:nvSpPr>
          <p:spPr>
            <a:xfrm>
              <a:off x="2367239" y="3244333"/>
              <a:ext cx="151652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B8676CB4-8FDB-1B4D-BFC0-8BEE090DE398}"/>
                </a:ext>
              </a:extLst>
            </p:cNvPr>
            <p:cNvSpPr/>
            <p:nvPr/>
          </p:nvSpPr>
          <p:spPr>
            <a:xfrm>
              <a:off x="2405963" y="3305293"/>
              <a:ext cx="1477799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 err="1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UserName</a:t>
              </a:r>
              <a:endParaRPr lang="ko-KR" altLang="en-US" sz="1050" dirty="0"/>
            </a:p>
          </p:txBody>
        </p:sp>
      </p:grp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AEDDDEC0-D287-6E4D-9367-4BC6DC9BDD03}"/>
              </a:ext>
            </a:extLst>
          </p:cNvPr>
          <p:cNvCxnSpPr>
            <a:cxnSpLocks/>
            <a:stCxn id="72" idx="0"/>
            <a:endCxn id="68" idx="2"/>
          </p:cNvCxnSpPr>
          <p:nvPr/>
        </p:nvCxnSpPr>
        <p:spPr>
          <a:xfrm flipV="1">
            <a:off x="8844023" y="3873709"/>
            <a:ext cx="575199" cy="525200"/>
          </a:xfrm>
          <a:prstGeom prst="straightConnector1">
            <a:avLst/>
          </a:prstGeom>
          <a:ln w="9525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E87B2BA-12D8-D34E-8364-C236F3572685}"/>
              </a:ext>
            </a:extLst>
          </p:cNvPr>
          <p:cNvCxnSpPr>
            <a:cxnSpLocks/>
            <a:stCxn id="80" idx="0"/>
            <a:endCxn id="68" idx="2"/>
          </p:cNvCxnSpPr>
          <p:nvPr/>
        </p:nvCxnSpPr>
        <p:spPr>
          <a:xfrm flipH="1" flipV="1">
            <a:off x="9419222" y="3873709"/>
            <a:ext cx="644957" cy="525199"/>
          </a:xfrm>
          <a:prstGeom prst="straightConnector1">
            <a:avLst/>
          </a:prstGeom>
          <a:ln w="9525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D9CA0EC5-83DD-F641-B562-7272D11A9798}"/>
              </a:ext>
            </a:extLst>
          </p:cNvPr>
          <p:cNvCxnSpPr>
            <a:cxnSpLocks/>
            <a:stCxn id="68" idx="1"/>
            <a:endCxn id="42" idx="3"/>
          </p:cNvCxnSpPr>
          <p:nvPr/>
        </p:nvCxnSpPr>
        <p:spPr>
          <a:xfrm flipH="1">
            <a:off x="7285406" y="3635480"/>
            <a:ext cx="1375554" cy="2556"/>
          </a:xfrm>
          <a:prstGeom prst="straightConnector1">
            <a:avLst/>
          </a:prstGeom>
          <a:ln w="9525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E21121-9CF6-454D-B7B6-498349BFAB1E}"/>
              </a:ext>
            </a:extLst>
          </p:cNvPr>
          <p:cNvSpPr/>
          <p:nvPr/>
        </p:nvSpPr>
        <p:spPr>
          <a:xfrm>
            <a:off x="7543882" y="3665960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00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0..n</a:t>
            </a:r>
            <a:endParaRPr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3215858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타원 39">
            <a:extLst>
              <a:ext uri="{FF2B5EF4-FFF2-40B4-BE49-F238E27FC236}">
                <a16:creationId xmlns:a16="http://schemas.microsoft.com/office/drawing/2014/main" id="{F3DE4343-1743-1E4E-9587-887DE1F393AF}"/>
              </a:ext>
            </a:extLst>
          </p:cNvPr>
          <p:cNvSpPr/>
          <p:nvPr/>
        </p:nvSpPr>
        <p:spPr>
          <a:xfrm>
            <a:off x="4747629" y="1727512"/>
            <a:ext cx="2967217" cy="253357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21000">
                <a:schemeClr val="bg1"/>
              </a:gs>
              <a:gs pos="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2700000" scaled="1"/>
            <a:tileRect/>
          </a:gra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DD8904B-851F-D04D-8D63-4125C2E76EC8}"/>
              </a:ext>
            </a:extLst>
          </p:cNvPr>
          <p:cNvGrpSpPr/>
          <p:nvPr/>
        </p:nvGrpSpPr>
        <p:grpSpPr>
          <a:xfrm>
            <a:off x="5768883" y="3399807"/>
            <a:ext cx="1516523" cy="476458"/>
            <a:chOff x="2367239" y="3244333"/>
            <a:chExt cx="1516523" cy="476458"/>
          </a:xfrm>
        </p:grpSpPr>
        <p:sp>
          <p:nvSpPr>
            <p:cNvPr id="42" name="Rectangle: Rounded Corners 30">
              <a:extLst>
                <a:ext uri="{FF2B5EF4-FFF2-40B4-BE49-F238E27FC236}">
                  <a16:creationId xmlns:a16="http://schemas.microsoft.com/office/drawing/2014/main" id="{80E41332-F468-4B4E-A8B7-0F40F0481BB2}"/>
                </a:ext>
              </a:extLst>
            </p:cNvPr>
            <p:cNvSpPr/>
            <p:nvPr/>
          </p:nvSpPr>
          <p:spPr>
            <a:xfrm>
              <a:off x="2367239" y="3244333"/>
              <a:ext cx="1516523" cy="476458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743CAFD-A005-C946-9603-DAFF16C77A23}"/>
                </a:ext>
              </a:extLst>
            </p:cNvPr>
            <p:cNvSpPr/>
            <p:nvPr/>
          </p:nvSpPr>
          <p:spPr>
            <a:xfrm>
              <a:off x="2405963" y="3305293"/>
              <a:ext cx="1477799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&lt;Aggregate Root&gt;</a:t>
              </a:r>
            </a:p>
            <a:p>
              <a:pPr algn="ctr"/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Circle</a:t>
              </a:r>
              <a:endParaRPr lang="ko-KR" altLang="en-US" sz="1050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43403E6-C8A7-8444-BC77-6A02E9E20597}"/>
              </a:ext>
            </a:extLst>
          </p:cNvPr>
          <p:cNvGrpSpPr/>
          <p:nvPr/>
        </p:nvGrpSpPr>
        <p:grpSpPr>
          <a:xfrm>
            <a:off x="4831884" y="2624966"/>
            <a:ext cx="877867" cy="369333"/>
            <a:chOff x="2367239" y="3244333"/>
            <a:chExt cx="1516523" cy="369333"/>
          </a:xfrm>
        </p:grpSpPr>
        <p:sp>
          <p:nvSpPr>
            <p:cNvPr id="47" name="Rectangle: Rounded Corners 30">
              <a:extLst>
                <a:ext uri="{FF2B5EF4-FFF2-40B4-BE49-F238E27FC236}">
                  <a16:creationId xmlns:a16="http://schemas.microsoft.com/office/drawing/2014/main" id="{FF1ADA8B-D22D-834A-9AF6-BE3FB8A82D51}"/>
                </a:ext>
              </a:extLst>
            </p:cNvPr>
            <p:cNvSpPr/>
            <p:nvPr/>
          </p:nvSpPr>
          <p:spPr>
            <a:xfrm>
              <a:off x="2367239" y="3244333"/>
              <a:ext cx="151652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7C9F87D-36F5-2E49-A60A-46563B72D577}"/>
                </a:ext>
              </a:extLst>
            </p:cNvPr>
            <p:cNvSpPr/>
            <p:nvPr/>
          </p:nvSpPr>
          <p:spPr>
            <a:xfrm>
              <a:off x="2405963" y="3305293"/>
              <a:ext cx="1477799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 err="1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CircleId</a:t>
              </a:r>
              <a:endParaRPr lang="ko-KR" altLang="en-US" sz="1050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45990EA-17BF-DD49-B81D-F44C5C8918B3}"/>
              </a:ext>
            </a:extLst>
          </p:cNvPr>
          <p:cNvGrpSpPr/>
          <p:nvPr/>
        </p:nvGrpSpPr>
        <p:grpSpPr>
          <a:xfrm>
            <a:off x="5687985" y="1987595"/>
            <a:ext cx="1051042" cy="369333"/>
            <a:chOff x="2367239" y="3244333"/>
            <a:chExt cx="1815685" cy="369333"/>
          </a:xfrm>
        </p:grpSpPr>
        <p:sp>
          <p:nvSpPr>
            <p:cNvPr id="50" name="Rectangle: Rounded Corners 30">
              <a:extLst>
                <a:ext uri="{FF2B5EF4-FFF2-40B4-BE49-F238E27FC236}">
                  <a16:creationId xmlns:a16="http://schemas.microsoft.com/office/drawing/2014/main" id="{A73A553F-E94B-7546-8601-423B948B1392}"/>
                </a:ext>
              </a:extLst>
            </p:cNvPr>
            <p:cNvSpPr/>
            <p:nvPr/>
          </p:nvSpPr>
          <p:spPr>
            <a:xfrm>
              <a:off x="2367239" y="3244333"/>
              <a:ext cx="1776961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F02A2BB-DFB9-B145-AAB8-BF66E1865D55}"/>
                </a:ext>
              </a:extLst>
            </p:cNvPr>
            <p:cNvSpPr/>
            <p:nvPr/>
          </p:nvSpPr>
          <p:spPr>
            <a:xfrm>
              <a:off x="2405963" y="3305293"/>
              <a:ext cx="1776961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 err="1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CircleName</a:t>
              </a:r>
              <a:endParaRPr lang="ko-KR" altLang="en-US" sz="1050" dirty="0"/>
            </a:p>
          </p:txBody>
        </p:sp>
      </p:grp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9A95EB7-8F72-4F48-806E-1C7E9C539273}"/>
              </a:ext>
            </a:extLst>
          </p:cNvPr>
          <p:cNvCxnSpPr>
            <a:cxnSpLocks/>
            <a:stCxn id="50" idx="2"/>
            <a:endCxn id="42" idx="0"/>
          </p:cNvCxnSpPr>
          <p:nvPr/>
        </p:nvCxnSpPr>
        <p:spPr>
          <a:xfrm>
            <a:off x="6202298" y="2356928"/>
            <a:ext cx="324847" cy="1042879"/>
          </a:xfrm>
          <a:prstGeom prst="straightConnector1">
            <a:avLst/>
          </a:prstGeom>
          <a:ln w="9525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27905FFB-3F3B-5B4C-AD9B-2D2C0066422B}"/>
              </a:ext>
            </a:extLst>
          </p:cNvPr>
          <p:cNvCxnSpPr>
            <a:cxnSpLocks/>
            <a:stCxn id="47" idx="2"/>
            <a:endCxn id="42" idx="0"/>
          </p:cNvCxnSpPr>
          <p:nvPr/>
        </p:nvCxnSpPr>
        <p:spPr>
          <a:xfrm>
            <a:off x="5270818" y="2994299"/>
            <a:ext cx="1256327" cy="405508"/>
          </a:xfrm>
          <a:prstGeom prst="straightConnector1">
            <a:avLst/>
          </a:prstGeom>
          <a:ln w="9525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>
            <a:extLst>
              <a:ext uri="{FF2B5EF4-FFF2-40B4-BE49-F238E27FC236}">
                <a16:creationId xmlns:a16="http://schemas.microsoft.com/office/drawing/2014/main" id="{544F31DE-9A56-3C47-8ABD-E57F6CDF0A20}"/>
              </a:ext>
            </a:extLst>
          </p:cNvPr>
          <p:cNvSpPr/>
          <p:nvPr/>
        </p:nvSpPr>
        <p:spPr>
          <a:xfrm>
            <a:off x="7999545" y="2934745"/>
            <a:ext cx="2967217" cy="253357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21000">
                <a:schemeClr val="bg1"/>
              </a:gs>
              <a:gs pos="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2700000" scaled="1"/>
            <a:tileRect/>
          </a:gra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7D76521-4110-0B4D-A49D-DC8333BC8607}"/>
              </a:ext>
            </a:extLst>
          </p:cNvPr>
          <p:cNvGrpSpPr/>
          <p:nvPr/>
        </p:nvGrpSpPr>
        <p:grpSpPr>
          <a:xfrm>
            <a:off x="8660960" y="3397251"/>
            <a:ext cx="1516523" cy="476458"/>
            <a:chOff x="2367239" y="3244333"/>
            <a:chExt cx="1516523" cy="476458"/>
          </a:xfrm>
        </p:grpSpPr>
        <p:sp>
          <p:nvSpPr>
            <p:cNvPr id="68" name="Rectangle: Rounded Corners 30">
              <a:extLst>
                <a:ext uri="{FF2B5EF4-FFF2-40B4-BE49-F238E27FC236}">
                  <a16:creationId xmlns:a16="http://schemas.microsoft.com/office/drawing/2014/main" id="{359E627B-0ACB-494D-A636-6E0B8863390C}"/>
                </a:ext>
              </a:extLst>
            </p:cNvPr>
            <p:cNvSpPr/>
            <p:nvPr/>
          </p:nvSpPr>
          <p:spPr>
            <a:xfrm>
              <a:off x="2367239" y="3244333"/>
              <a:ext cx="1516523" cy="476458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A529D32-3A96-DC45-8138-F202A9AF41ED}"/>
                </a:ext>
              </a:extLst>
            </p:cNvPr>
            <p:cNvSpPr/>
            <p:nvPr/>
          </p:nvSpPr>
          <p:spPr>
            <a:xfrm>
              <a:off x="2405963" y="3305293"/>
              <a:ext cx="1477799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&lt;Aggregate Root&gt;</a:t>
              </a:r>
            </a:p>
            <a:p>
              <a:pPr algn="ctr"/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User</a:t>
              </a:r>
              <a:endParaRPr lang="ko-KR" altLang="en-US" sz="1050" dirty="0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7BF80D2B-EA2C-C043-82E4-0B9552C10248}"/>
              </a:ext>
            </a:extLst>
          </p:cNvPr>
          <p:cNvGrpSpPr/>
          <p:nvPr/>
        </p:nvGrpSpPr>
        <p:grpSpPr>
          <a:xfrm>
            <a:off x="8405089" y="4398909"/>
            <a:ext cx="877867" cy="369333"/>
            <a:chOff x="2367239" y="3244333"/>
            <a:chExt cx="1516523" cy="369333"/>
          </a:xfrm>
        </p:grpSpPr>
        <p:sp>
          <p:nvSpPr>
            <p:cNvPr id="72" name="Rectangle: Rounded Corners 30">
              <a:extLst>
                <a:ext uri="{FF2B5EF4-FFF2-40B4-BE49-F238E27FC236}">
                  <a16:creationId xmlns:a16="http://schemas.microsoft.com/office/drawing/2014/main" id="{BC717B83-D27E-AA4B-A074-D0EC78ACAFA0}"/>
                </a:ext>
              </a:extLst>
            </p:cNvPr>
            <p:cNvSpPr/>
            <p:nvPr/>
          </p:nvSpPr>
          <p:spPr>
            <a:xfrm>
              <a:off x="2367239" y="3244333"/>
              <a:ext cx="151652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7C645B6-75FF-8E45-BC32-7A5C028669F5}"/>
                </a:ext>
              </a:extLst>
            </p:cNvPr>
            <p:cNvSpPr/>
            <p:nvPr/>
          </p:nvSpPr>
          <p:spPr>
            <a:xfrm>
              <a:off x="2405963" y="3305293"/>
              <a:ext cx="1477799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 err="1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UserId</a:t>
              </a:r>
              <a:endParaRPr lang="ko-KR" altLang="en-US" sz="1050" dirty="0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CE04DBD2-929E-FE4A-B88C-A49C1F971767}"/>
              </a:ext>
            </a:extLst>
          </p:cNvPr>
          <p:cNvGrpSpPr/>
          <p:nvPr/>
        </p:nvGrpSpPr>
        <p:grpSpPr>
          <a:xfrm>
            <a:off x="9625245" y="4398908"/>
            <a:ext cx="877867" cy="369333"/>
            <a:chOff x="2367239" y="3244333"/>
            <a:chExt cx="1516523" cy="369333"/>
          </a:xfrm>
        </p:grpSpPr>
        <p:sp>
          <p:nvSpPr>
            <p:cNvPr id="80" name="Rectangle: Rounded Corners 30">
              <a:extLst>
                <a:ext uri="{FF2B5EF4-FFF2-40B4-BE49-F238E27FC236}">
                  <a16:creationId xmlns:a16="http://schemas.microsoft.com/office/drawing/2014/main" id="{454E16A1-F345-DD43-B025-B10C7702C2BD}"/>
                </a:ext>
              </a:extLst>
            </p:cNvPr>
            <p:cNvSpPr/>
            <p:nvPr/>
          </p:nvSpPr>
          <p:spPr>
            <a:xfrm>
              <a:off x="2367239" y="3244333"/>
              <a:ext cx="151652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B8676CB4-8FDB-1B4D-BFC0-8BEE090DE398}"/>
                </a:ext>
              </a:extLst>
            </p:cNvPr>
            <p:cNvSpPr/>
            <p:nvPr/>
          </p:nvSpPr>
          <p:spPr>
            <a:xfrm>
              <a:off x="2405963" y="3305293"/>
              <a:ext cx="1477799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 err="1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UserName</a:t>
              </a:r>
              <a:endParaRPr lang="ko-KR" altLang="en-US" sz="1050" dirty="0"/>
            </a:p>
          </p:txBody>
        </p:sp>
      </p:grp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AEDDDEC0-D287-6E4D-9367-4BC6DC9BDD03}"/>
              </a:ext>
            </a:extLst>
          </p:cNvPr>
          <p:cNvCxnSpPr>
            <a:cxnSpLocks/>
            <a:stCxn id="72" idx="0"/>
            <a:endCxn id="68" idx="2"/>
          </p:cNvCxnSpPr>
          <p:nvPr/>
        </p:nvCxnSpPr>
        <p:spPr>
          <a:xfrm flipV="1">
            <a:off x="8844023" y="3873709"/>
            <a:ext cx="575199" cy="525200"/>
          </a:xfrm>
          <a:prstGeom prst="straightConnector1">
            <a:avLst/>
          </a:prstGeom>
          <a:ln w="9525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E87B2BA-12D8-D34E-8364-C236F3572685}"/>
              </a:ext>
            </a:extLst>
          </p:cNvPr>
          <p:cNvCxnSpPr>
            <a:cxnSpLocks/>
            <a:stCxn id="80" idx="0"/>
            <a:endCxn id="68" idx="2"/>
          </p:cNvCxnSpPr>
          <p:nvPr/>
        </p:nvCxnSpPr>
        <p:spPr>
          <a:xfrm flipH="1" flipV="1">
            <a:off x="9419222" y="3873709"/>
            <a:ext cx="644957" cy="525199"/>
          </a:xfrm>
          <a:prstGeom prst="straightConnector1">
            <a:avLst/>
          </a:prstGeom>
          <a:ln w="9525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D9CA0EC5-83DD-F641-B562-7272D11A9798}"/>
              </a:ext>
            </a:extLst>
          </p:cNvPr>
          <p:cNvCxnSpPr>
            <a:cxnSpLocks/>
            <a:stCxn id="68" idx="1"/>
            <a:endCxn id="42" idx="3"/>
          </p:cNvCxnSpPr>
          <p:nvPr/>
        </p:nvCxnSpPr>
        <p:spPr>
          <a:xfrm flipH="1">
            <a:off x="7285406" y="3635480"/>
            <a:ext cx="1375554" cy="2556"/>
          </a:xfrm>
          <a:prstGeom prst="straightConnector1">
            <a:avLst/>
          </a:prstGeom>
          <a:ln w="9525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E21121-9CF6-454D-B7B6-498349BFAB1E}"/>
              </a:ext>
            </a:extLst>
          </p:cNvPr>
          <p:cNvSpPr/>
          <p:nvPr/>
        </p:nvSpPr>
        <p:spPr>
          <a:xfrm>
            <a:off x="7782979" y="3099409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00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0..n</a:t>
            </a:r>
            <a:endParaRPr lang="ko-Kore-KR" altLang="en-US" sz="1000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5858C15-384A-AD4C-9ECA-29A768DC2742}"/>
              </a:ext>
            </a:extLst>
          </p:cNvPr>
          <p:cNvGrpSpPr/>
          <p:nvPr/>
        </p:nvGrpSpPr>
        <p:grpSpPr>
          <a:xfrm>
            <a:off x="6586609" y="2625313"/>
            <a:ext cx="1051042" cy="369333"/>
            <a:chOff x="2367239" y="3244333"/>
            <a:chExt cx="1815685" cy="369333"/>
          </a:xfrm>
        </p:grpSpPr>
        <p:sp>
          <p:nvSpPr>
            <p:cNvPr id="44" name="Rectangle: Rounded Corners 30">
              <a:extLst>
                <a:ext uri="{FF2B5EF4-FFF2-40B4-BE49-F238E27FC236}">
                  <a16:creationId xmlns:a16="http://schemas.microsoft.com/office/drawing/2014/main" id="{E35F4312-51D4-AF4B-9058-C86A3165CA0D}"/>
                </a:ext>
              </a:extLst>
            </p:cNvPr>
            <p:cNvSpPr/>
            <p:nvPr/>
          </p:nvSpPr>
          <p:spPr>
            <a:xfrm>
              <a:off x="2367239" y="3244333"/>
              <a:ext cx="1776961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62724D7-238B-6947-A308-8DE4BC4899DE}"/>
                </a:ext>
              </a:extLst>
            </p:cNvPr>
            <p:cNvSpPr/>
            <p:nvPr/>
          </p:nvSpPr>
          <p:spPr>
            <a:xfrm>
              <a:off x="2405963" y="3305293"/>
              <a:ext cx="1776961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List&lt;Users&gt;</a:t>
              </a:r>
              <a:endParaRPr lang="ko-KR" altLang="en-US" sz="1050" dirty="0"/>
            </a:p>
          </p:txBody>
        </p:sp>
      </p:grp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E50D3E5-A9BA-7340-8E0C-FB8BBD25DA43}"/>
              </a:ext>
            </a:extLst>
          </p:cNvPr>
          <p:cNvCxnSpPr>
            <a:cxnSpLocks/>
            <a:stCxn id="44" idx="2"/>
            <a:endCxn id="42" idx="0"/>
          </p:cNvCxnSpPr>
          <p:nvPr/>
        </p:nvCxnSpPr>
        <p:spPr>
          <a:xfrm flipH="1">
            <a:off x="6527145" y="2994646"/>
            <a:ext cx="573777" cy="405161"/>
          </a:xfrm>
          <a:prstGeom prst="straightConnector1">
            <a:avLst/>
          </a:prstGeom>
          <a:ln w="9525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73B3412F-CB8C-6447-941C-271C6CE147A4}"/>
              </a:ext>
            </a:extLst>
          </p:cNvPr>
          <p:cNvCxnSpPr>
            <a:cxnSpLocks/>
            <a:stCxn id="68" idx="1"/>
            <a:endCxn id="44" idx="2"/>
          </p:cNvCxnSpPr>
          <p:nvPr/>
        </p:nvCxnSpPr>
        <p:spPr>
          <a:xfrm flipH="1" flipV="1">
            <a:off x="7100922" y="2994646"/>
            <a:ext cx="1560038" cy="640834"/>
          </a:xfrm>
          <a:prstGeom prst="straightConnector1">
            <a:avLst/>
          </a:prstGeom>
          <a:ln w="9525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9125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>
            <a:extLst>
              <a:ext uri="{FF2B5EF4-FFF2-40B4-BE49-F238E27FC236}">
                <a16:creationId xmlns:a16="http://schemas.microsoft.com/office/drawing/2014/main" id="{AC00C4B0-A8EC-BE4B-91C1-9636F4ED17A7}"/>
              </a:ext>
            </a:extLst>
          </p:cNvPr>
          <p:cNvGrpSpPr/>
          <p:nvPr/>
        </p:nvGrpSpPr>
        <p:grpSpPr>
          <a:xfrm>
            <a:off x="1702632" y="1106152"/>
            <a:ext cx="1394898" cy="369333"/>
            <a:chOff x="2367239" y="3244333"/>
            <a:chExt cx="1516523" cy="369333"/>
          </a:xfrm>
        </p:grpSpPr>
        <p:sp>
          <p:nvSpPr>
            <p:cNvPr id="44" name="Rectangle: Rounded Corners 30">
              <a:extLst>
                <a:ext uri="{FF2B5EF4-FFF2-40B4-BE49-F238E27FC236}">
                  <a16:creationId xmlns:a16="http://schemas.microsoft.com/office/drawing/2014/main" id="{FB534C57-0DF3-524B-8BD0-EA92AC608E3A}"/>
                </a:ext>
              </a:extLst>
            </p:cNvPr>
            <p:cNvSpPr/>
            <p:nvPr/>
          </p:nvSpPr>
          <p:spPr>
            <a:xfrm>
              <a:off x="2367239" y="3244333"/>
              <a:ext cx="151652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72A145F-4AEE-4D47-AFC5-0B5F60341C6B}"/>
                </a:ext>
              </a:extLst>
            </p:cNvPr>
            <p:cNvSpPr/>
            <p:nvPr/>
          </p:nvSpPr>
          <p:spPr>
            <a:xfrm>
              <a:off x="2405963" y="3305293"/>
              <a:ext cx="1477799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사용자 등록</a:t>
              </a:r>
              <a:endParaRPr lang="ko-KR" altLang="en-US" sz="1050" dirty="0"/>
            </a:p>
          </p:txBody>
        </p:sp>
      </p:grp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2EEAEC8-1AF4-464C-AFA1-C00B2D05E07D}"/>
              </a:ext>
            </a:extLst>
          </p:cNvPr>
          <p:cNvCxnSpPr>
            <a:cxnSpLocks/>
            <a:stCxn id="2" idx="2"/>
            <a:endCxn id="44" idx="3"/>
          </p:cNvCxnSpPr>
          <p:nvPr/>
        </p:nvCxnSpPr>
        <p:spPr>
          <a:xfrm flipH="1" flipV="1">
            <a:off x="3097530" y="1290819"/>
            <a:ext cx="657225" cy="2556"/>
          </a:xfrm>
          <a:prstGeom prst="straightConnector1">
            <a:avLst/>
          </a:prstGeom>
          <a:ln w="9525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D35C0B5B-65C1-0549-A857-B82BE34F4E48}"/>
              </a:ext>
            </a:extLst>
          </p:cNvPr>
          <p:cNvGrpSpPr/>
          <p:nvPr/>
        </p:nvGrpSpPr>
        <p:grpSpPr>
          <a:xfrm>
            <a:off x="3623310" y="1111265"/>
            <a:ext cx="1314450" cy="364220"/>
            <a:chOff x="4949190" y="1167112"/>
            <a:chExt cx="1314450" cy="398798"/>
          </a:xfrm>
        </p:grpSpPr>
        <p:sp>
          <p:nvSpPr>
            <p:cNvPr id="2" name="데이터 1">
              <a:extLst>
                <a:ext uri="{FF2B5EF4-FFF2-40B4-BE49-F238E27FC236}">
                  <a16:creationId xmlns:a16="http://schemas.microsoft.com/office/drawing/2014/main" id="{30FF618F-B362-DA4D-B271-7FEB35DBA34E}"/>
                </a:ext>
              </a:extLst>
            </p:cNvPr>
            <p:cNvSpPr/>
            <p:nvPr/>
          </p:nvSpPr>
          <p:spPr>
            <a:xfrm>
              <a:off x="4949190" y="1167112"/>
              <a:ext cx="1314450" cy="398798"/>
            </a:xfrm>
            <a:prstGeom prst="flowChartInputOutput">
              <a:avLst/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735EFA11-DAD8-7142-98A6-FB34AA1A4385}"/>
                </a:ext>
              </a:extLst>
            </p:cNvPr>
            <p:cNvSpPr/>
            <p:nvPr/>
          </p:nvSpPr>
          <p:spPr>
            <a:xfrm>
              <a:off x="5149215" y="1239553"/>
              <a:ext cx="914400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 err="1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naruse</a:t>
              </a:r>
              <a:endParaRPr lang="ko-KR" altLang="en-US" sz="1050" dirty="0"/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263DC69A-433B-2640-AB1D-CA326E65E9F5}"/>
              </a:ext>
            </a:extLst>
          </p:cNvPr>
          <p:cNvGrpSpPr/>
          <p:nvPr/>
        </p:nvGrpSpPr>
        <p:grpSpPr>
          <a:xfrm>
            <a:off x="1702632" y="2012932"/>
            <a:ext cx="1394898" cy="369333"/>
            <a:chOff x="2367239" y="3244333"/>
            <a:chExt cx="1516523" cy="369333"/>
          </a:xfrm>
        </p:grpSpPr>
        <p:sp>
          <p:nvSpPr>
            <p:cNvPr id="55" name="Rectangle: Rounded Corners 30">
              <a:extLst>
                <a:ext uri="{FF2B5EF4-FFF2-40B4-BE49-F238E27FC236}">
                  <a16:creationId xmlns:a16="http://schemas.microsoft.com/office/drawing/2014/main" id="{4ECAF6B2-EB23-6E4D-99AC-0625F05F34A9}"/>
                </a:ext>
              </a:extLst>
            </p:cNvPr>
            <p:cNvSpPr/>
            <p:nvPr/>
          </p:nvSpPr>
          <p:spPr>
            <a:xfrm>
              <a:off x="2367239" y="3244333"/>
              <a:ext cx="151652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8A98F1B-616F-4345-B339-A92AA5BAEC47}"/>
                </a:ext>
              </a:extLst>
            </p:cNvPr>
            <p:cNvSpPr/>
            <p:nvPr/>
          </p:nvSpPr>
          <p:spPr>
            <a:xfrm>
              <a:off x="2405963" y="3305293"/>
              <a:ext cx="1477799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사용자 등록</a:t>
              </a:r>
              <a:endParaRPr lang="ko-KR" altLang="en-US" sz="1050" dirty="0"/>
            </a:p>
          </p:txBody>
        </p:sp>
      </p:grp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B0600A2-321A-6F4C-960C-29B37582D69D}"/>
              </a:ext>
            </a:extLst>
          </p:cNvPr>
          <p:cNvCxnSpPr>
            <a:cxnSpLocks/>
            <a:stCxn id="62" idx="2"/>
            <a:endCxn id="55" idx="3"/>
          </p:cNvCxnSpPr>
          <p:nvPr/>
        </p:nvCxnSpPr>
        <p:spPr>
          <a:xfrm flipH="1" flipV="1">
            <a:off x="3097530" y="2197599"/>
            <a:ext cx="657225" cy="2556"/>
          </a:xfrm>
          <a:prstGeom prst="straightConnector1">
            <a:avLst/>
          </a:prstGeom>
          <a:ln w="9525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918FD7A-652C-6A47-AD2E-17A69F2C569C}"/>
              </a:ext>
            </a:extLst>
          </p:cNvPr>
          <p:cNvGrpSpPr/>
          <p:nvPr/>
        </p:nvGrpSpPr>
        <p:grpSpPr>
          <a:xfrm>
            <a:off x="3623310" y="2018045"/>
            <a:ext cx="1314450" cy="364220"/>
            <a:chOff x="4949190" y="1167112"/>
            <a:chExt cx="1314450" cy="398798"/>
          </a:xfrm>
        </p:grpSpPr>
        <p:sp>
          <p:nvSpPr>
            <p:cNvPr id="62" name="데이터 61">
              <a:extLst>
                <a:ext uri="{FF2B5EF4-FFF2-40B4-BE49-F238E27FC236}">
                  <a16:creationId xmlns:a16="http://schemas.microsoft.com/office/drawing/2014/main" id="{CC2E3DCE-BBEF-974E-9E66-234EBFB2838C}"/>
                </a:ext>
              </a:extLst>
            </p:cNvPr>
            <p:cNvSpPr/>
            <p:nvPr/>
          </p:nvSpPr>
          <p:spPr>
            <a:xfrm>
              <a:off x="4949190" y="1167112"/>
              <a:ext cx="1314450" cy="398798"/>
            </a:xfrm>
            <a:prstGeom prst="flowChartInputOutput">
              <a:avLst/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3975596B-4C89-434B-B1DA-D0410AD3E02B}"/>
                </a:ext>
              </a:extLst>
            </p:cNvPr>
            <p:cNvSpPr/>
            <p:nvPr/>
          </p:nvSpPr>
          <p:spPr>
            <a:xfrm>
              <a:off x="5149215" y="1239553"/>
              <a:ext cx="914400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 err="1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naruse</a:t>
              </a:r>
              <a:endParaRPr lang="ko-KR" altLang="en-US" sz="1050" dirty="0"/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316350C0-971D-9E40-A9AF-BC6B75AA350E}"/>
              </a:ext>
            </a:extLst>
          </p:cNvPr>
          <p:cNvGrpSpPr/>
          <p:nvPr/>
        </p:nvGrpSpPr>
        <p:grpSpPr>
          <a:xfrm>
            <a:off x="6244152" y="1486144"/>
            <a:ext cx="1394898" cy="369333"/>
            <a:chOff x="2367239" y="3244333"/>
            <a:chExt cx="1516523" cy="369333"/>
          </a:xfrm>
        </p:grpSpPr>
        <p:sp>
          <p:nvSpPr>
            <p:cNvPr id="67" name="Rectangle: Rounded Corners 30">
              <a:extLst>
                <a:ext uri="{FF2B5EF4-FFF2-40B4-BE49-F238E27FC236}">
                  <a16:creationId xmlns:a16="http://schemas.microsoft.com/office/drawing/2014/main" id="{1334C0E2-AF35-D148-BD2B-DC18643B2BE6}"/>
                </a:ext>
              </a:extLst>
            </p:cNvPr>
            <p:cNvSpPr/>
            <p:nvPr/>
          </p:nvSpPr>
          <p:spPr>
            <a:xfrm>
              <a:off x="2367239" y="3244333"/>
              <a:ext cx="151652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38E32B25-6784-3944-9393-A492E1447DBA}"/>
                </a:ext>
              </a:extLst>
            </p:cNvPr>
            <p:cNvSpPr/>
            <p:nvPr/>
          </p:nvSpPr>
          <p:spPr>
            <a:xfrm>
              <a:off x="2405963" y="3305293"/>
              <a:ext cx="1477799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확인 프로그램</a:t>
              </a:r>
              <a:endParaRPr lang="ko-KR" altLang="en-US" sz="1050" dirty="0"/>
            </a:p>
          </p:txBody>
        </p:sp>
      </p:grp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1F438661-17A7-B841-8A2D-9D1EF103D229}"/>
              </a:ext>
            </a:extLst>
          </p:cNvPr>
          <p:cNvCxnSpPr>
            <a:cxnSpLocks/>
            <a:stCxn id="2" idx="5"/>
            <a:endCxn id="67" idx="1"/>
          </p:cNvCxnSpPr>
          <p:nvPr/>
        </p:nvCxnSpPr>
        <p:spPr>
          <a:xfrm>
            <a:off x="4806315" y="1293375"/>
            <a:ext cx="1437837" cy="377436"/>
          </a:xfrm>
          <a:prstGeom prst="straightConnector1">
            <a:avLst/>
          </a:prstGeom>
          <a:ln w="9525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8DBD691E-BA9E-7945-9971-6F974BFE6E7C}"/>
              </a:ext>
            </a:extLst>
          </p:cNvPr>
          <p:cNvCxnSpPr>
            <a:cxnSpLocks/>
            <a:stCxn id="62" idx="5"/>
            <a:endCxn id="67" idx="1"/>
          </p:cNvCxnSpPr>
          <p:nvPr/>
        </p:nvCxnSpPr>
        <p:spPr>
          <a:xfrm flipV="1">
            <a:off x="4806315" y="1670811"/>
            <a:ext cx="1437837" cy="529344"/>
          </a:xfrm>
          <a:prstGeom prst="straightConnector1">
            <a:avLst/>
          </a:prstGeom>
          <a:ln w="9525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 설명선[R] 99">
            <a:extLst>
              <a:ext uri="{FF2B5EF4-FFF2-40B4-BE49-F238E27FC236}">
                <a16:creationId xmlns:a16="http://schemas.microsoft.com/office/drawing/2014/main" id="{5A584C3F-4075-9140-A972-FC7AE92DCD0A}"/>
              </a:ext>
            </a:extLst>
          </p:cNvPr>
          <p:cNvSpPr/>
          <p:nvPr/>
        </p:nvSpPr>
        <p:spPr>
          <a:xfrm>
            <a:off x="5612130" y="1991014"/>
            <a:ext cx="1772839" cy="460773"/>
          </a:xfrm>
          <a:custGeom>
            <a:avLst/>
            <a:gdLst>
              <a:gd name="connsiteX0" fmla="*/ 0 w 1189608"/>
              <a:gd name="connsiteY0" fmla="*/ 0 h 1036271"/>
              <a:gd name="connsiteX1" fmla="*/ 198268 w 1189608"/>
              <a:gd name="connsiteY1" fmla="*/ 0 h 1036271"/>
              <a:gd name="connsiteX2" fmla="*/ 198268 w 1189608"/>
              <a:gd name="connsiteY2" fmla="*/ 0 h 1036271"/>
              <a:gd name="connsiteX3" fmla="*/ 495670 w 1189608"/>
              <a:gd name="connsiteY3" fmla="*/ 0 h 1036271"/>
              <a:gd name="connsiteX4" fmla="*/ 1189608 w 1189608"/>
              <a:gd name="connsiteY4" fmla="*/ 0 h 1036271"/>
              <a:gd name="connsiteX5" fmla="*/ 1189608 w 1189608"/>
              <a:gd name="connsiteY5" fmla="*/ 172712 h 1036271"/>
              <a:gd name="connsiteX6" fmla="*/ 1189608 w 1189608"/>
              <a:gd name="connsiteY6" fmla="*/ 172712 h 1036271"/>
              <a:gd name="connsiteX7" fmla="*/ 1189608 w 1189608"/>
              <a:gd name="connsiteY7" fmla="*/ 431780 h 1036271"/>
              <a:gd name="connsiteX8" fmla="*/ 1189608 w 1189608"/>
              <a:gd name="connsiteY8" fmla="*/ 1036271 h 1036271"/>
              <a:gd name="connsiteX9" fmla="*/ 495670 w 1189608"/>
              <a:gd name="connsiteY9" fmla="*/ 1036271 h 1036271"/>
              <a:gd name="connsiteX10" fmla="*/ 198268 w 1189608"/>
              <a:gd name="connsiteY10" fmla="*/ 1036271 h 1036271"/>
              <a:gd name="connsiteX11" fmla="*/ 198268 w 1189608"/>
              <a:gd name="connsiteY11" fmla="*/ 1036271 h 1036271"/>
              <a:gd name="connsiteX12" fmla="*/ 0 w 1189608"/>
              <a:gd name="connsiteY12" fmla="*/ 1036271 h 1036271"/>
              <a:gd name="connsiteX13" fmla="*/ 0 w 1189608"/>
              <a:gd name="connsiteY13" fmla="*/ 431780 h 1036271"/>
              <a:gd name="connsiteX14" fmla="*/ -529982 w 1189608"/>
              <a:gd name="connsiteY14" fmla="*/ 489638 h 1036271"/>
              <a:gd name="connsiteX15" fmla="*/ 0 w 1189608"/>
              <a:gd name="connsiteY15" fmla="*/ 172712 h 1036271"/>
              <a:gd name="connsiteX16" fmla="*/ 0 w 1189608"/>
              <a:gd name="connsiteY16" fmla="*/ 0 h 1036271"/>
              <a:gd name="connsiteX0" fmla="*/ 529982 w 1719590"/>
              <a:gd name="connsiteY0" fmla="*/ 0 h 1036271"/>
              <a:gd name="connsiteX1" fmla="*/ 728250 w 1719590"/>
              <a:gd name="connsiteY1" fmla="*/ 0 h 1036271"/>
              <a:gd name="connsiteX2" fmla="*/ 728250 w 1719590"/>
              <a:gd name="connsiteY2" fmla="*/ 0 h 1036271"/>
              <a:gd name="connsiteX3" fmla="*/ 1025652 w 1719590"/>
              <a:gd name="connsiteY3" fmla="*/ 0 h 1036271"/>
              <a:gd name="connsiteX4" fmla="*/ 1719590 w 1719590"/>
              <a:gd name="connsiteY4" fmla="*/ 0 h 1036271"/>
              <a:gd name="connsiteX5" fmla="*/ 1719590 w 1719590"/>
              <a:gd name="connsiteY5" fmla="*/ 172712 h 1036271"/>
              <a:gd name="connsiteX6" fmla="*/ 1719590 w 1719590"/>
              <a:gd name="connsiteY6" fmla="*/ 172712 h 1036271"/>
              <a:gd name="connsiteX7" fmla="*/ 1719590 w 1719590"/>
              <a:gd name="connsiteY7" fmla="*/ 431780 h 1036271"/>
              <a:gd name="connsiteX8" fmla="*/ 1719590 w 1719590"/>
              <a:gd name="connsiteY8" fmla="*/ 1036271 h 1036271"/>
              <a:gd name="connsiteX9" fmla="*/ 1025652 w 1719590"/>
              <a:gd name="connsiteY9" fmla="*/ 1036271 h 1036271"/>
              <a:gd name="connsiteX10" fmla="*/ 728250 w 1719590"/>
              <a:gd name="connsiteY10" fmla="*/ 1036271 h 1036271"/>
              <a:gd name="connsiteX11" fmla="*/ 728250 w 1719590"/>
              <a:gd name="connsiteY11" fmla="*/ 1036271 h 1036271"/>
              <a:gd name="connsiteX12" fmla="*/ 529982 w 1719590"/>
              <a:gd name="connsiteY12" fmla="*/ 1036271 h 1036271"/>
              <a:gd name="connsiteX13" fmla="*/ 529982 w 1719590"/>
              <a:gd name="connsiteY13" fmla="*/ 564945 h 1036271"/>
              <a:gd name="connsiteX14" fmla="*/ 0 w 1719590"/>
              <a:gd name="connsiteY14" fmla="*/ 489638 h 1036271"/>
              <a:gd name="connsiteX15" fmla="*/ 529982 w 1719590"/>
              <a:gd name="connsiteY15" fmla="*/ 172712 h 1036271"/>
              <a:gd name="connsiteX16" fmla="*/ 529982 w 1719590"/>
              <a:gd name="connsiteY16" fmla="*/ 0 h 1036271"/>
              <a:gd name="connsiteX0" fmla="*/ 529982 w 1719590"/>
              <a:gd name="connsiteY0" fmla="*/ 0 h 1036271"/>
              <a:gd name="connsiteX1" fmla="*/ 728250 w 1719590"/>
              <a:gd name="connsiteY1" fmla="*/ 0 h 1036271"/>
              <a:gd name="connsiteX2" fmla="*/ 728250 w 1719590"/>
              <a:gd name="connsiteY2" fmla="*/ 0 h 1036271"/>
              <a:gd name="connsiteX3" fmla="*/ 1025652 w 1719590"/>
              <a:gd name="connsiteY3" fmla="*/ 0 h 1036271"/>
              <a:gd name="connsiteX4" fmla="*/ 1719590 w 1719590"/>
              <a:gd name="connsiteY4" fmla="*/ 0 h 1036271"/>
              <a:gd name="connsiteX5" fmla="*/ 1719590 w 1719590"/>
              <a:gd name="connsiteY5" fmla="*/ 172712 h 1036271"/>
              <a:gd name="connsiteX6" fmla="*/ 1719590 w 1719590"/>
              <a:gd name="connsiteY6" fmla="*/ 172712 h 1036271"/>
              <a:gd name="connsiteX7" fmla="*/ 1719590 w 1719590"/>
              <a:gd name="connsiteY7" fmla="*/ 431780 h 1036271"/>
              <a:gd name="connsiteX8" fmla="*/ 1719590 w 1719590"/>
              <a:gd name="connsiteY8" fmla="*/ 1036271 h 1036271"/>
              <a:gd name="connsiteX9" fmla="*/ 1025652 w 1719590"/>
              <a:gd name="connsiteY9" fmla="*/ 1036271 h 1036271"/>
              <a:gd name="connsiteX10" fmla="*/ 728250 w 1719590"/>
              <a:gd name="connsiteY10" fmla="*/ 1036271 h 1036271"/>
              <a:gd name="connsiteX11" fmla="*/ 728250 w 1719590"/>
              <a:gd name="connsiteY11" fmla="*/ 1036271 h 1036271"/>
              <a:gd name="connsiteX12" fmla="*/ 529982 w 1719590"/>
              <a:gd name="connsiteY12" fmla="*/ 1036271 h 1036271"/>
              <a:gd name="connsiteX13" fmla="*/ 529982 w 1719590"/>
              <a:gd name="connsiteY13" fmla="*/ 564945 h 1036271"/>
              <a:gd name="connsiteX14" fmla="*/ 0 w 1719590"/>
              <a:gd name="connsiteY14" fmla="*/ 489638 h 1036271"/>
              <a:gd name="connsiteX15" fmla="*/ 529982 w 1719590"/>
              <a:gd name="connsiteY15" fmla="*/ 376898 h 1036271"/>
              <a:gd name="connsiteX16" fmla="*/ 529982 w 1719590"/>
              <a:gd name="connsiteY16" fmla="*/ 0 h 1036271"/>
              <a:gd name="connsiteX0" fmla="*/ 785502 w 1975110"/>
              <a:gd name="connsiteY0" fmla="*/ 60778 h 1097049"/>
              <a:gd name="connsiteX1" fmla="*/ 983770 w 1975110"/>
              <a:gd name="connsiteY1" fmla="*/ 60778 h 1097049"/>
              <a:gd name="connsiteX2" fmla="*/ 983770 w 1975110"/>
              <a:gd name="connsiteY2" fmla="*/ 60778 h 1097049"/>
              <a:gd name="connsiteX3" fmla="*/ 1281172 w 1975110"/>
              <a:gd name="connsiteY3" fmla="*/ 60778 h 1097049"/>
              <a:gd name="connsiteX4" fmla="*/ 1975110 w 1975110"/>
              <a:gd name="connsiteY4" fmla="*/ 60778 h 1097049"/>
              <a:gd name="connsiteX5" fmla="*/ 1975110 w 1975110"/>
              <a:gd name="connsiteY5" fmla="*/ 233490 h 1097049"/>
              <a:gd name="connsiteX6" fmla="*/ 1975110 w 1975110"/>
              <a:gd name="connsiteY6" fmla="*/ 233490 h 1097049"/>
              <a:gd name="connsiteX7" fmla="*/ 1975110 w 1975110"/>
              <a:gd name="connsiteY7" fmla="*/ 492558 h 1097049"/>
              <a:gd name="connsiteX8" fmla="*/ 1975110 w 1975110"/>
              <a:gd name="connsiteY8" fmla="*/ 1097049 h 1097049"/>
              <a:gd name="connsiteX9" fmla="*/ 1281172 w 1975110"/>
              <a:gd name="connsiteY9" fmla="*/ 1097049 h 1097049"/>
              <a:gd name="connsiteX10" fmla="*/ 983770 w 1975110"/>
              <a:gd name="connsiteY10" fmla="*/ 1097049 h 1097049"/>
              <a:gd name="connsiteX11" fmla="*/ 983770 w 1975110"/>
              <a:gd name="connsiteY11" fmla="*/ 1097049 h 1097049"/>
              <a:gd name="connsiteX12" fmla="*/ 785502 w 1975110"/>
              <a:gd name="connsiteY12" fmla="*/ 1097049 h 1097049"/>
              <a:gd name="connsiteX13" fmla="*/ 785502 w 1975110"/>
              <a:gd name="connsiteY13" fmla="*/ 625723 h 1097049"/>
              <a:gd name="connsiteX14" fmla="*/ 0 w 1975110"/>
              <a:gd name="connsiteY14" fmla="*/ 0 h 1097049"/>
              <a:gd name="connsiteX15" fmla="*/ 785502 w 1975110"/>
              <a:gd name="connsiteY15" fmla="*/ 437676 h 1097049"/>
              <a:gd name="connsiteX16" fmla="*/ 785502 w 1975110"/>
              <a:gd name="connsiteY16" fmla="*/ 60778 h 1097049"/>
              <a:gd name="connsiteX0" fmla="*/ 632761 w 1822369"/>
              <a:gd name="connsiteY0" fmla="*/ 332387 h 1368658"/>
              <a:gd name="connsiteX1" fmla="*/ 831029 w 1822369"/>
              <a:gd name="connsiteY1" fmla="*/ 332387 h 1368658"/>
              <a:gd name="connsiteX2" fmla="*/ 831029 w 1822369"/>
              <a:gd name="connsiteY2" fmla="*/ 332387 h 1368658"/>
              <a:gd name="connsiteX3" fmla="*/ 1128431 w 1822369"/>
              <a:gd name="connsiteY3" fmla="*/ 332387 h 1368658"/>
              <a:gd name="connsiteX4" fmla="*/ 1822369 w 1822369"/>
              <a:gd name="connsiteY4" fmla="*/ 332387 h 1368658"/>
              <a:gd name="connsiteX5" fmla="*/ 1822369 w 1822369"/>
              <a:gd name="connsiteY5" fmla="*/ 505099 h 1368658"/>
              <a:gd name="connsiteX6" fmla="*/ 1822369 w 1822369"/>
              <a:gd name="connsiteY6" fmla="*/ 505099 h 1368658"/>
              <a:gd name="connsiteX7" fmla="*/ 1822369 w 1822369"/>
              <a:gd name="connsiteY7" fmla="*/ 764167 h 1368658"/>
              <a:gd name="connsiteX8" fmla="*/ 1822369 w 1822369"/>
              <a:gd name="connsiteY8" fmla="*/ 1368658 h 1368658"/>
              <a:gd name="connsiteX9" fmla="*/ 1128431 w 1822369"/>
              <a:gd name="connsiteY9" fmla="*/ 1368658 h 1368658"/>
              <a:gd name="connsiteX10" fmla="*/ 831029 w 1822369"/>
              <a:gd name="connsiteY10" fmla="*/ 1368658 h 1368658"/>
              <a:gd name="connsiteX11" fmla="*/ 831029 w 1822369"/>
              <a:gd name="connsiteY11" fmla="*/ 1368658 h 1368658"/>
              <a:gd name="connsiteX12" fmla="*/ 632761 w 1822369"/>
              <a:gd name="connsiteY12" fmla="*/ 1368658 h 1368658"/>
              <a:gd name="connsiteX13" fmla="*/ 632761 w 1822369"/>
              <a:gd name="connsiteY13" fmla="*/ 897332 h 1368658"/>
              <a:gd name="connsiteX14" fmla="*/ 0 w 1822369"/>
              <a:gd name="connsiteY14" fmla="*/ 0 h 1368658"/>
              <a:gd name="connsiteX15" fmla="*/ 632761 w 1822369"/>
              <a:gd name="connsiteY15" fmla="*/ 709285 h 1368658"/>
              <a:gd name="connsiteX16" fmla="*/ 632761 w 1822369"/>
              <a:gd name="connsiteY16" fmla="*/ 332387 h 1368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22369" h="1368658">
                <a:moveTo>
                  <a:pt x="632761" y="332387"/>
                </a:moveTo>
                <a:lnTo>
                  <a:pt x="831029" y="332387"/>
                </a:lnTo>
                <a:lnTo>
                  <a:pt x="831029" y="332387"/>
                </a:lnTo>
                <a:lnTo>
                  <a:pt x="1128431" y="332387"/>
                </a:lnTo>
                <a:lnTo>
                  <a:pt x="1822369" y="332387"/>
                </a:lnTo>
                <a:lnTo>
                  <a:pt x="1822369" y="505099"/>
                </a:lnTo>
                <a:lnTo>
                  <a:pt x="1822369" y="505099"/>
                </a:lnTo>
                <a:lnTo>
                  <a:pt x="1822369" y="764167"/>
                </a:lnTo>
                <a:lnTo>
                  <a:pt x="1822369" y="1368658"/>
                </a:lnTo>
                <a:lnTo>
                  <a:pt x="1128431" y="1368658"/>
                </a:lnTo>
                <a:lnTo>
                  <a:pt x="831029" y="1368658"/>
                </a:lnTo>
                <a:lnTo>
                  <a:pt x="831029" y="1368658"/>
                </a:lnTo>
                <a:lnTo>
                  <a:pt x="632761" y="1368658"/>
                </a:lnTo>
                <a:lnTo>
                  <a:pt x="632761" y="897332"/>
                </a:lnTo>
                <a:lnTo>
                  <a:pt x="0" y="0"/>
                </a:lnTo>
                <a:lnTo>
                  <a:pt x="632761" y="709285"/>
                </a:lnTo>
                <a:lnTo>
                  <a:pt x="632761" y="332387"/>
                </a:lnTo>
                <a:close/>
              </a:path>
            </a:pathLst>
          </a:custGeom>
          <a:solidFill>
            <a:srgbClr val="5D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7FE18ECF-02A4-4441-B7C6-496313C0AB25}"/>
              </a:ext>
            </a:extLst>
          </p:cNvPr>
          <p:cNvSpPr/>
          <p:nvPr/>
        </p:nvSpPr>
        <p:spPr>
          <a:xfrm>
            <a:off x="6359606" y="2166822"/>
            <a:ext cx="938449" cy="215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800" dirty="0">
                <a:solidFill>
                  <a:schemeClr val="bg1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중복이 발견됨</a:t>
            </a:r>
            <a:endParaRPr kumimoji="1" lang="en-US" altLang="ko-KR" sz="800" dirty="0">
              <a:solidFill>
                <a:schemeClr val="bg1"/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7B9BC1FD-D31E-9E4C-90CA-029A1A5AC3D1}"/>
              </a:ext>
            </a:extLst>
          </p:cNvPr>
          <p:cNvGrpSpPr/>
          <p:nvPr/>
        </p:nvGrpSpPr>
        <p:grpSpPr>
          <a:xfrm>
            <a:off x="1702632" y="3034754"/>
            <a:ext cx="1394898" cy="369333"/>
            <a:chOff x="2367239" y="3244333"/>
            <a:chExt cx="1516523" cy="369333"/>
          </a:xfrm>
        </p:grpSpPr>
        <p:sp>
          <p:nvSpPr>
            <p:cNvPr id="85" name="Rectangle: Rounded Corners 30">
              <a:extLst>
                <a:ext uri="{FF2B5EF4-FFF2-40B4-BE49-F238E27FC236}">
                  <a16:creationId xmlns:a16="http://schemas.microsoft.com/office/drawing/2014/main" id="{5CBBE08D-B129-5C46-A9F6-B4D1BD32E203}"/>
                </a:ext>
              </a:extLst>
            </p:cNvPr>
            <p:cNvSpPr/>
            <p:nvPr/>
          </p:nvSpPr>
          <p:spPr>
            <a:xfrm>
              <a:off x="2367239" y="3244333"/>
              <a:ext cx="151652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1942A547-6C22-ED45-80C5-7CDD049128D6}"/>
                </a:ext>
              </a:extLst>
            </p:cNvPr>
            <p:cNvSpPr/>
            <p:nvPr/>
          </p:nvSpPr>
          <p:spPr>
            <a:xfrm>
              <a:off x="2405963" y="3305293"/>
              <a:ext cx="1477799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사용자 등록</a:t>
              </a:r>
              <a:endParaRPr lang="ko-KR" altLang="en-US" sz="1050" dirty="0"/>
            </a:p>
          </p:txBody>
        </p:sp>
      </p:grp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7966EA33-E9C5-C940-83F0-F932F844AF9E}"/>
              </a:ext>
            </a:extLst>
          </p:cNvPr>
          <p:cNvCxnSpPr>
            <a:cxnSpLocks/>
            <a:stCxn id="89" idx="2"/>
            <a:endCxn id="85" idx="3"/>
          </p:cNvCxnSpPr>
          <p:nvPr/>
        </p:nvCxnSpPr>
        <p:spPr>
          <a:xfrm flipH="1" flipV="1">
            <a:off x="3097530" y="3219421"/>
            <a:ext cx="657225" cy="2556"/>
          </a:xfrm>
          <a:prstGeom prst="straightConnector1">
            <a:avLst/>
          </a:prstGeom>
          <a:ln w="9525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6B05CE75-8AA8-954E-B108-BE7C297FF67F}"/>
              </a:ext>
            </a:extLst>
          </p:cNvPr>
          <p:cNvGrpSpPr/>
          <p:nvPr/>
        </p:nvGrpSpPr>
        <p:grpSpPr>
          <a:xfrm>
            <a:off x="3623310" y="3039867"/>
            <a:ext cx="1314450" cy="364220"/>
            <a:chOff x="4949190" y="1167112"/>
            <a:chExt cx="1314450" cy="398798"/>
          </a:xfrm>
        </p:grpSpPr>
        <p:sp>
          <p:nvSpPr>
            <p:cNvPr id="89" name="데이터 88">
              <a:extLst>
                <a:ext uri="{FF2B5EF4-FFF2-40B4-BE49-F238E27FC236}">
                  <a16:creationId xmlns:a16="http://schemas.microsoft.com/office/drawing/2014/main" id="{0D1ED50F-9B75-0748-822C-607FEC88AB21}"/>
                </a:ext>
              </a:extLst>
            </p:cNvPr>
            <p:cNvSpPr/>
            <p:nvPr/>
          </p:nvSpPr>
          <p:spPr>
            <a:xfrm>
              <a:off x="4949190" y="1167112"/>
              <a:ext cx="1314450" cy="398798"/>
            </a:xfrm>
            <a:prstGeom prst="flowChartInputOutput">
              <a:avLst/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98BBE536-167D-F847-A975-46D4B58AE124}"/>
                </a:ext>
              </a:extLst>
            </p:cNvPr>
            <p:cNvSpPr/>
            <p:nvPr/>
          </p:nvSpPr>
          <p:spPr>
            <a:xfrm>
              <a:off x="5149215" y="1239553"/>
              <a:ext cx="914400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 err="1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naruse</a:t>
              </a:r>
              <a:endParaRPr lang="ko-KR" altLang="en-US" sz="1050" dirty="0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A7A9007-ED96-4549-B6EF-A2DFE8FAE6CC}"/>
              </a:ext>
            </a:extLst>
          </p:cNvPr>
          <p:cNvGrpSpPr/>
          <p:nvPr/>
        </p:nvGrpSpPr>
        <p:grpSpPr>
          <a:xfrm>
            <a:off x="1702632" y="3941534"/>
            <a:ext cx="1394898" cy="369333"/>
            <a:chOff x="2367239" y="3244333"/>
            <a:chExt cx="1516523" cy="369333"/>
          </a:xfrm>
        </p:grpSpPr>
        <p:sp>
          <p:nvSpPr>
            <p:cNvPr id="92" name="Rectangle: Rounded Corners 30">
              <a:extLst>
                <a:ext uri="{FF2B5EF4-FFF2-40B4-BE49-F238E27FC236}">
                  <a16:creationId xmlns:a16="http://schemas.microsoft.com/office/drawing/2014/main" id="{E113B5F5-A043-F448-8B16-A820CB7187E4}"/>
                </a:ext>
              </a:extLst>
            </p:cNvPr>
            <p:cNvSpPr/>
            <p:nvPr/>
          </p:nvSpPr>
          <p:spPr>
            <a:xfrm>
              <a:off x="2367239" y="3244333"/>
              <a:ext cx="151652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59C4BA1F-9C09-5F4D-A67A-84715D46B8A8}"/>
                </a:ext>
              </a:extLst>
            </p:cNvPr>
            <p:cNvSpPr/>
            <p:nvPr/>
          </p:nvSpPr>
          <p:spPr>
            <a:xfrm>
              <a:off x="2405963" y="3305293"/>
              <a:ext cx="1477799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사용자 등록</a:t>
              </a:r>
              <a:endParaRPr lang="ko-KR" altLang="en-US" sz="1050" dirty="0"/>
            </a:p>
          </p:txBody>
        </p:sp>
      </p:grp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58227AD9-7BA7-B843-AEEC-8FE109696935}"/>
              </a:ext>
            </a:extLst>
          </p:cNvPr>
          <p:cNvCxnSpPr>
            <a:cxnSpLocks/>
            <a:stCxn id="96" idx="2"/>
            <a:endCxn id="92" idx="3"/>
          </p:cNvCxnSpPr>
          <p:nvPr/>
        </p:nvCxnSpPr>
        <p:spPr>
          <a:xfrm flipH="1" flipV="1">
            <a:off x="3097530" y="4126201"/>
            <a:ext cx="657225" cy="2556"/>
          </a:xfrm>
          <a:prstGeom prst="straightConnector1">
            <a:avLst/>
          </a:prstGeom>
          <a:ln w="9525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4FDEB050-AA21-8B4A-996D-67D973174F37}"/>
              </a:ext>
            </a:extLst>
          </p:cNvPr>
          <p:cNvGrpSpPr/>
          <p:nvPr/>
        </p:nvGrpSpPr>
        <p:grpSpPr>
          <a:xfrm>
            <a:off x="3623310" y="3946647"/>
            <a:ext cx="1314450" cy="364220"/>
            <a:chOff x="4949190" y="1167112"/>
            <a:chExt cx="1314450" cy="398798"/>
          </a:xfrm>
        </p:grpSpPr>
        <p:sp>
          <p:nvSpPr>
            <p:cNvPr id="96" name="데이터 95">
              <a:extLst>
                <a:ext uri="{FF2B5EF4-FFF2-40B4-BE49-F238E27FC236}">
                  <a16:creationId xmlns:a16="http://schemas.microsoft.com/office/drawing/2014/main" id="{12448F45-9850-5843-8508-5DA97C55A0E3}"/>
                </a:ext>
              </a:extLst>
            </p:cNvPr>
            <p:cNvSpPr/>
            <p:nvPr/>
          </p:nvSpPr>
          <p:spPr>
            <a:xfrm>
              <a:off x="4949190" y="1167112"/>
              <a:ext cx="1314450" cy="398798"/>
            </a:xfrm>
            <a:prstGeom prst="flowChartInputOutput">
              <a:avLst/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6B0F39D3-B819-A34B-A1F7-C0979C4B919A}"/>
                </a:ext>
              </a:extLst>
            </p:cNvPr>
            <p:cNvSpPr/>
            <p:nvPr/>
          </p:nvSpPr>
          <p:spPr>
            <a:xfrm>
              <a:off x="5149215" y="1239553"/>
              <a:ext cx="914400" cy="2780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 err="1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xxxxx</a:t>
              </a:r>
              <a:endParaRPr lang="ko-KR" altLang="en-US" sz="1050" dirty="0"/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2C2B0274-811A-0C4F-93E0-10FD54BD3219}"/>
              </a:ext>
            </a:extLst>
          </p:cNvPr>
          <p:cNvGrpSpPr/>
          <p:nvPr/>
        </p:nvGrpSpPr>
        <p:grpSpPr>
          <a:xfrm>
            <a:off x="6244152" y="3414746"/>
            <a:ext cx="1394898" cy="369333"/>
            <a:chOff x="2367239" y="3244333"/>
            <a:chExt cx="1516523" cy="369333"/>
          </a:xfrm>
        </p:grpSpPr>
        <p:sp>
          <p:nvSpPr>
            <p:cNvPr id="99" name="Rectangle: Rounded Corners 30">
              <a:extLst>
                <a:ext uri="{FF2B5EF4-FFF2-40B4-BE49-F238E27FC236}">
                  <a16:creationId xmlns:a16="http://schemas.microsoft.com/office/drawing/2014/main" id="{5EC24CF1-1AED-4940-9EA5-0532D22E0B7D}"/>
                </a:ext>
              </a:extLst>
            </p:cNvPr>
            <p:cNvSpPr/>
            <p:nvPr/>
          </p:nvSpPr>
          <p:spPr>
            <a:xfrm>
              <a:off x="2367239" y="3244333"/>
              <a:ext cx="151652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518E31C5-8CE4-2243-BB23-7ACBCD4F79D8}"/>
                </a:ext>
              </a:extLst>
            </p:cNvPr>
            <p:cNvSpPr/>
            <p:nvPr/>
          </p:nvSpPr>
          <p:spPr>
            <a:xfrm>
              <a:off x="2405963" y="3305293"/>
              <a:ext cx="1477799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확인 프로그램</a:t>
              </a:r>
              <a:endParaRPr lang="ko-KR" altLang="en-US" sz="1050" dirty="0"/>
            </a:p>
          </p:txBody>
        </p:sp>
      </p:grp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59E61A31-F1F7-8743-8339-D505AC601EF1}"/>
              </a:ext>
            </a:extLst>
          </p:cNvPr>
          <p:cNvCxnSpPr>
            <a:cxnSpLocks/>
            <a:stCxn id="96" idx="5"/>
            <a:endCxn id="99" idx="1"/>
          </p:cNvCxnSpPr>
          <p:nvPr/>
        </p:nvCxnSpPr>
        <p:spPr>
          <a:xfrm flipV="1">
            <a:off x="4806315" y="3599413"/>
            <a:ext cx="1437837" cy="529344"/>
          </a:xfrm>
          <a:prstGeom prst="straightConnector1">
            <a:avLst/>
          </a:prstGeom>
          <a:ln w="9525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사각형 설명선[R] 99">
            <a:extLst>
              <a:ext uri="{FF2B5EF4-FFF2-40B4-BE49-F238E27FC236}">
                <a16:creationId xmlns:a16="http://schemas.microsoft.com/office/drawing/2014/main" id="{9E98AA39-A134-1845-8B1B-7D10AE2E1924}"/>
              </a:ext>
            </a:extLst>
          </p:cNvPr>
          <p:cNvSpPr/>
          <p:nvPr/>
        </p:nvSpPr>
        <p:spPr>
          <a:xfrm>
            <a:off x="5502156" y="3931861"/>
            <a:ext cx="2288778" cy="460773"/>
          </a:xfrm>
          <a:custGeom>
            <a:avLst/>
            <a:gdLst>
              <a:gd name="connsiteX0" fmla="*/ 0 w 1189608"/>
              <a:gd name="connsiteY0" fmla="*/ 0 h 1036271"/>
              <a:gd name="connsiteX1" fmla="*/ 198268 w 1189608"/>
              <a:gd name="connsiteY1" fmla="*/ 0 h 1036271"/>
              <a:gd name="connsiteX2" fmla="*/ 198268 w 1189608"/>
              <a:gd name="connsiteY2" fmla="*/ 0 h 1036271"/>
              <a:gd name="connsiteX3" fmla="*/ 495670 w 1189608"/>
              <a:gd name="connsiteY3" fmla="*/ 0 h 1036271"/>
              <a:gd name="connsiteX4" fmla="*/ 1189608 w 1189608"/>
              <a:gd name="connsiteY4" fmla="*/ 0 h 1036271"/>
              <a:gd name="connsiteX5" fmla="*/ 1189608 w 1189608"/>
              <a:gd name="connsiteY5" fmla="*/ 172712 h 1036271"/>
              <a:gd name="connsiteX6" fmla="*/ 1189608 w 1189608"/>
              <a:gd name="connsiteY6" fmla="*/ 172712 h 1036271"/>
              <a:gd name="connsiteX7" fmla="*/ 1189608 w 1189608"/>
              <a:gd name="connsiteY7" fmla="*/ 431780 h 1036271"/>
              <a:gd name="connsiteX8" fmla="*/ 1189608 w 1189608"/>
              <a:gd name="connsiteY8" fmla="*/ 1036271 h 1036271"/>
              <a:gd name="connsiteX9" fmla="*/ 495670 w 1189608"/>
              <a:gd name="connsiteY9" fmla="*/ 1036271 h 1036271"/>
              <a:gd name="connsiteX10" fmla="*/ 198268 w 1189608"/>
              <a:gd name="connsiteY10" fmla="*/ 1036271 h 1036271"/>
              <a:gd name="connsiteX11" fmla="*/ 198268 w 1189608"/>
              <a:gd name="connsiteY11" fmla="*/ 1036271 h 1036271"/>
              <a:gd name="connsiteX12" fmla="*/ 0 w 1189608"/>
              <a:gd name="connsiteY12" fmla="*/ 1036271 h 1036271"/>
              <a:gd name="connsiteX13" fmla="*/ 0 w 1189608"/>
              <a:gd name="connsiteY13" fmla="*/ 431780 h 1036271"/>
              <a:gd name="connsiteX14" fmla="*/ -529982 w 1189608"/>
              <a:gd name="connsiteY14" fmla="*/ 489638 h 1036271"/>
              <a:gd name="connsiteX15" fmla="*/ 0 w 1189608"/>
              <a:gd name="connsiteY15" fmla="*/ 172712 h 1036271"/>
              <a:gd name="connsiteX16" fmla="*/ 0 w 1189608"/>
              <a:gd name="connsiteY16" fmla="*/ 0 h 1036271"/>
              <a:gd name="connsiteX0" fmla="*/ 529982 w 1719590"/>
              <a:gd name="connsiteY0" fmla="*/ 0 h 1036271"/>
              <a:gd name="connsiteX1" fmla="*/ 728250 w 1719590"/>
              <a:gd name="connsiteY1" fmla="*/ 0 h 1036271"/>
              <a:gd name="connsiteX2" fmla="*/ 728250 w 1719590"/>
              <a:gd name="connsiteY2" fmla="*/ 0 h 1036271"/>
              <a:gd name="connsiteX3" fmla="*/ 1025652 w 1719590"/>
              <a:gd name="connsiteY3" fmla="*/ 0 h 1036271"/>
              <a:gd name="connsiteX4" fmla="*/ 1719590 w 1719590"/>
              <a:gd name="connsiteY4" fmla="*/ 0 h 1036271"/>
              <a:gd name="connsiteX5" fmla="*/ 1719590 w 1719590"/>
              <a:gd name="connsiteY5" fmla="*/ 172712 h 1036271"/>
              <a:gd name="connsiteX6" fmla="*/ 1719590 w 1719590"/>
              <a:gd name="connsiteY6" fmla="*/ 172712 h 1036271"/>
              <a:gd name="connsiteX7" fmla="*/ 1719590 w 1719590"/>
              <a:gd name="connsiteY7" fmla="*/ 431780 h 1036271"/>
              <a:gd name="connsiteX8" fmla="*/ 1719590 w 1719590"/>
              <a:gd name="connsiteY8" fmla="*/ 1036271 h 1036271"/>
              <a:gd name="connsiteX9" fmla="*/ 1025652 w 1719590"/>
              <a:gd name="connsiteY9" fmla="*/ 1036271 h 1036271"/>
              <a:gd name="connsiteX10" fmla="*/ 728250 w 1719590"/>
              <a:gd name="connsiteY10" fmla="*/ 1036271 h 1036271"/>
              <a:gd name="connsiteX11" fmla="*/ 728250 w 1719590"/>
              <a:gd name="connsiteY11" fmla="*/ 1036271 h 1036271"/>
              <a:gd name="connsiteX12" fmla="*/ 529982 w 1719590"/>
              <a:gd name="connsiteY12" fmla="*/ 1036271 h 1036271"/>
              <a:gd name="connsiteX13" fmla="*/ 529982 w 1719590"/>
              <a:gd name="connsiteY13" fmla="*/ 564945 h 1036271"/>
              <a:gd name="connsiteX14" fmla="*/ 0 w 1719590"/>
              <a:gd name="connsiteY14" fmla="*/ 489638 h 1036271"/>
              <a:gd name="connsiteX15" fmla="*/ 529982 w 1719590"/>
              <a:gd name="connsiteY15" fmla="*/ 172712 h 1036271"/>
              <a:gd name="connsiteX16" fmla="*/ 529982 w 1719590"/>
              <a:gd name="connsiteY16" fmla="*/ 0 h 1036271"/>
              <a:gd name="connsiteX0" fmla="*/ 529982 w 1719590"/>
              <a:gd name="connsiteY0" fmla="*/ 0 h 1036271"/>
              <a:gd name="connsiteX1" fmla="*/ 728250 w 1719590"/>
              <a:gd name="connsiteY1" fmla="*/ 0 h 1036271"/>
              <a:gd name="connsiteX2" fmla="*/ 728250 w 1719590"/>
              <a:gd name="connsiteY2" fmla="*/ 0 h 1036271"/>
              <a:gd name="connsiteX3" fmla="*/ 1025652 w 1719590"/>
              <a:gd name="connsiteY3" fmla="*/ 0 h 1036271"/>
              <a:gd name="connsiteX4" fmla="*/ 1719590 w 1719590"/>
              <a:gd name="connsiteY4" fmla="*/ 0 h 1036271"/>
              <a:gd name="connsiteX5" fmla="*/ 1719590 w 1719590"/>
              <a:gd name="connsiteY5" fmla="*/ 172712 h 1036271"/>
              <a:gd name="connsiteX6" fmla="*/ 1719590 w 1719590"/>
              <a:gd name="connsiteY6" fmla="*/ 172712 h 1036271"/>
              <a:gd name="connsiteX7" fmla="*/ 1719590 w 1719590"/>
              <a:gd name="connsiteY7" fmla="*/ 431780 h 1036271"/>
              <a:gd name="connsiteX8" fmla="*/ 1719590 w 1719590"/>
              <a:gd name="connsiteY8" fmla="*/ 1036271 h 1036271"/>
              <a:gd name="connsiteX9" fmla="*/ 1025652 w 1719590"/>
              <a:gd name="connsiteY9" fmla="*/ 1036271 h 1036271"/>
              <a:gd name="connsiteX10" fmla="*/ 728250 w 1719590"/>
              <a:gd name="connsiteY10" fmla="*/ 1036271 h 1036271"/>
              <a:gd name="connsiteX11" fmla="*/ 728250 w 1719590"/>
              <a:gd name="connsiteY11" fmla="*/ 1036271 h 1036271"/>
              <a:gd name="connsiteX12" fmla="*/ 529982 w 1719590"/>
              <a:gd name="connsiteY12" fmla="*/ 1036271 h 1036271"/>
              <a:gd name="connsiteX13" fmla="*/ 529982 w 1719590"/>
              <a:gd name="connsiteY13" fmla="*/ 564945 h 1036271"/>
              <a:gd name="connsiteX14" fmla="*/ 0 w 1719590"/>
              <a:gd name="connsiteY14" fmla="*/ 489638 h 1036271"/>
              <a:gd name="connsiteX15" fmla="*/ 529982 w 1719590"/>
              <a:gd name="connsiteY15" fmla="*/ 376898 h 1036271"/>
              <a:gd name="connsiteX16" fmla="*/ 529982 w 1719590"/>
              <a:gd name="connsiteY16" fmla="*/ 0 h 1036271"/>
              <a:gd name="connsiteX0" fmla="*/ 785502 w 1975110"/>
              <a:gd name="connsiteY0" fmla="*/ 60778 h 1097049"/>
              <a:gd name="connsiteX1" fmla="*/ 983770 w 1975110"/>
              <a:gd name="connsiteY1" fmla="*/ 60778 h 1097049"/>
              <a:gd name="connsiteX2" fmla="*/ 983770 w 1975110"/>
              <a:gd name="connsiteY2" fmla="*/ 60778 h 1097049"/>
              <a:gd name="connsiteX3" fmla="*/ 1281172 w 1975110"/>
              <a:gd name="connsiteY3" fmla="*/ 60778 h 1097049"/>
              <a:gd name="connsiteX4" fmla="*/ 1975110 w 1975110"/>
              <a:gd name="connsiteY4" fmla="*/ 60778 h 1097049"/>
              <a:gd name="connsiteX5" fmla="*/ 1975110 w 1975110"/>
              <a:gd name="connsiteY5" fmla="*/ 233490 h 1097049"/>
              <a:gd name="connsiteX6" fmla="*/ 1975110 w 1975110"/>
              <a:gd name="connsiteY6" fmla="*/ 233490 h 1097049"/>
              <a:gd name="connsiteX7" fmla="*/ 1975110 w 1975110"/>
              <a:gd name="connsiteY7" fmla="*/ 492558 h 1097049"/>
              <a:gd name="connsiteX8" fmla="*/ 1975110 w 1975110"/>
              <a:gd name="connsiteY8" fmla="*/ 1097049 h 1097049"/>
              <a:gd name="connsiteX9" fmla="*/ 1281172 w 1975110"/>
              <a:gd name="connsiteY9" fmla="*/ 1097049 h 1097049"/>
              <a:gd name="connsiteX10" fmla="*/ 983770 w 1975110"/>
              <a:gd name="connsiteY10" fmla="*/ 1097049 h 1097049"/>
              <a:gd name="connsiteX11" fmla="*/ 983770 w 1975110"/>
              <a:gd name="connsiteY11" fmla="*/ 1097049 h 1097049"/>
              <a:gd name="connsiteX12" fmla="*/ 785502 w 1975110"/>
              <a:gd name="connsiteY12" fmla="*/ 1097049 h 1097049"/>
              <a:gd name="connsiteX13" fmla="*/ 785502 w 1975110"/>
              <a:gd name="connsiteY13" fmla="*/ 625723 h 1097049"/>
              <a:gd name="connsiteX14" fmla="*/ 0 w 1975110"/>
              <a:gd name="connsiteY14" fmla="*/ 0 h 1097049"/>
              <a:gd name="connsiteX15" fmla="*/ 785502 w 1975110"/>
              <a:gd name="connsiteY15" fmla="*/ 437676 h 1097049"/>
              <a:gd name="connsiteX16" fmla="*/ 785502 w 1975110"/>
              <a:gd name="connsiteY16" fmla="*/ 60778 h 1097049"/>
              <a:gd name="connsiteX0" fmla="*/ 632761 w 1822369"/>
              <a:gd name="connsiteY0" fmla="*/ 332387 h 1368658"/>
              <a:gd name="connsiteX1" fmla="*/ 831029 w 1822369"/>
              <a:gd name="connsiteY1" fmla="*/ 332387 h 1368658"/>
              <a:gd name="connsiteX2" fmla="*/ 831029 w 1822369"/>
              <a:gd name="connsiteY2" fmla="*/ 332387 h 1368658"/>
              <a:gd name="connsiteX3" fmla="*/ 1128431 w 1822369"/>
              <a:gd name="connsiteY3" fmla="*/ 332387 h 1368658"/>
              <a:gd name="connsiteX4" fmla="*/ 1822369 w 1822369"/>
              <a:gd name="connsiteY4" fmla="*/ 332387 h 1368658"/>
              <a:gd name="connsiteX5" fmla="*/ 1822369 w 1822369"/>
              <a:gd name="connsiteY5" fmla="*/ 505099 h 1368658"/>
              <a:gd name="connsiteX6" fmla="*/ 1822369 w 1822369"/>
              <a:gd name="connsiteY6" fmla="*/ 505099 h 1368658"/>
              <a:gd name="connsiteX7" fmla="*/ 1822369 w 1822369"/>
              <a:gd name="connsiteY7" fmla="*/ 764167 h 1368658"/>
              <a:gd name="connsiteX8" fmla="*/ 1822369 w 1822369"/>
              <a:gd name="connsiteY8" fmla="*/ 1368658 h 1368658"/>
              <a:gd name="connsiteX9" fmla="*/ 1128431 w 1822369"/>
              <a:gd name="connsiteY9" fmla="*/ 1368658 h 1368658"/>
              <a:gd name="connsiteX10" fmla="*/ 831029 w 1822369"/>
              <a:gd name="connsiteY10" fmla="*/ 1368658 h 1368658"/>
              <a:gd name="connsiteX11" fmla="*/ 831029 w 1822369"/>
              <a:gd name="connsiteY11" fmla="*/ 1368658 h 1368658"/>
              <a:gd name="connsiteX12" fmla="*/ 632761 w 1822369"/>
              <a:gd name="connsiteY12" fmla="*/ 1368658 h 1368658"/>
              <a:gd name="connsiteX13" fmla="*/ 632761 w 1822369"/>
              <a:gd name="connsiteY13" fmla="*/ 897332 h 1368658"/>
              <a:gd name="connsiteX14" fmla="*/ 0 w 1822369"/>
              <a:gd name="connsiteY14" fmla="*/ 0 h 1368658"/>
              <a:gd name="connsiteX15" fmla="*/ 632761 w 1822369"/>
              <a:gd name="connsiteY15" fmla="*/ 709285 h 1368658"/>
              <a:gd name="connsiteX16" fmla="*/ 632761 w 1822369"/>
              <a:gd name="connsiteY16" fmla="*/ 332387 h 1368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22369" h="1368658">
                <a:moveTo>
                  <a:pt x="632761" y="332387"/>
                </a:moveTo>
                <a:lnTo>
                  <a:pt x="831029" y="332387"/>
                </a:lnTo>
                <a:lnTo>
                  <a:pt x="831029" y="332387"/>
                </a:lnTo>
                <a:lnTo>
                  <a:pt x="1128431" y="332387"/>
                </a:lnTo>
                <a:lnTo>
                  <a:pt x="1822369" y="332387"/>
                </a:lnTo>
                <a:lnTo>
                  <a:pt x="1822369" y="505099"/>
                </a:lnTo>
                <a:lnTo>
                  <a:pt x="1822369" y="505099"/>
                </a:lnTo>
                <a:lnTo>
                  <a:pt x="1822369" y="764167"/>
                </a:lnTo>
                <a:lnTo>
                  <a:pt x="1822369" y="1368658"/>
                </a:lnTo>
                <a:lnTo>
                  <a:pt x="1128431" y="1368658"/>
                </a:lnTo>
                <a:lnTo>
                  <a:pt x="831029" y="1368658"/>
                </a:lnTo>
                <a:lnTo>
                  <a:pt x="831029" y="1368658"/>
                </a:lnTo>
                <a:lnTo>
                  <a:pt x="632761" y="1368658"/>
                </a:lnTo>
                <a:lnTo>
                  <a:pt x="632761" y="897332"/>
                </a:lnTo>
                <a:lnTo>
                  <a:pt x="0" y="0"/>
                </a:lnTo>
                <a:lnTo>
                  <a:pt x="632761" y="709285"/>
                </a:lnTo>
                <a:lnTo>
                  <a:pt x="632761" y="332387"/>
                </a:lnTo>
                <a:close/>
              </a:path>
            </a:pathLst>
          </a:custGeom>
          <a:solidFill>
            <a:srgbClr val="5D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F914EA4-431D-E64A-A753-670D006F1135}"/>
              </a:ext>
            </a:extLst>
          </p:cNvPr>
          <p:cNvSpPr/>
          <p:nvPr/>
        </p:nvSpPr>
        <p:spPr>
          <a:xfrm>
            <a:off x="6359606" y="4095424"/>
            <a:ext cx="143783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800" dirty="0">
                <a:solidFill>
                  <a:schemeClr val="bg1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중복되지 않는 문자열로 변경</a:t>
            </a:r>
            <a:endParaRPr kumimoji="1" lang="en-US" altLang="ko-KR" sz="800" dirty="0">
              <a:solidFill>
                <a:schemeClr val="bg1"/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F302611C-8ADE-A34F-BD29-9D55D3FD2CFA}"/>
              </a:ext>
            </a:extLst>
          </p:cNvPr>
          <p:cNvCxnSpPr>
            <a:cxnSpLocks/>
          </p:cNvCxnSpPr>
          <p:nvPr/>
        </p:nvCxnSpPr>
        <p:spPr>
          <a:xfrm flipH="1">
            <a:off x="1589415" y="2764006"/>
            <a:ext cx="6208028" cy="0"/>
          </a:xfrm>
          <a:prstGeom prst="straightConnector1">
            <a:avLst/>
          </a:prstGeom>
          <a:ln w="25400">
            <a:solidFill>
              <a:srgbClr val="5DA2C5"/>
            </a:solidFill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686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F63376AE-030D-A74D-B137-FFEEEBA10791}"/>
              </a:ext>
            </a:extLst>
          </p:cNvPr>
          <p:cNvSpPr/>
          <p:nvPr/>
        </p:nvSpPr>
        <p:spPr>
          <a:xfrm>
            <a:off x="2564434" y="2088757"/>
            <a:ext cx="115397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5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주문 확인 화면</a:t>
            </a:r>
            <a:endParaRPr lang="ko-KR" altLang="en-US" sz="105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74D1536-28D3-FA49-ACFE-39CE7C7AF899}"/>
              </a:ext>
            </a:extLst>
          </p:cNvPr>
          <p:cNvGrpSpPr/>
          <p:nvPr/>
        </p:nvGrpSpPr>
        <p:grpSpPr>
          <a:xfrm>
            <a:off x="2757447" y="2396515"/>
            <a:ext cx="767945" cy="697230"/>
            <a:chOff x="2748303" y="2396515"/>
            <a:chExt cx="767945" cy="697230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23B67FDC-AD39-D64F-8320-53482F77A817}"/>
                </a:ext>
              </a:extLst>
            </p:cNvPr>
            <p:cNvSpPr/>
            <p:nvPr/>
          </p:nvSpPr>
          <p:spPr>
            <a:xfrm>
              <a:off x="2785756" y="2396515"/>
              <a:ext cx="693038" cy="69723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C88EF96-D920-5D4F-AFE8-574E951A83FE}"/>
                </a:ext>
              </a:extLst>
            </p:cNvPr>
            <p:cNvSpPr/>
            <p:nvPr/>
          </p:nvSpPr>
          <p:spPr>
            <a:xfrm>
              <a:off x="2748303" y="2545075"/>
              <a:ext cx="76794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200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&lt;</a:t>
              </a:r>
              <a:r>
                <a:rPr kumimoji="1" lang="ko-KR" altLang="en-US" sz="200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 </a:t>
              </a:r>
              <a:r>
                <a:rPr kumimoji="1" lang="en-US" altLang="ko-KR" sz="200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/</a:t>
              </a:r>
              <a:r>
                <a:rPr kumimoji="1" lang="ko-KR" altLang="en-US" sz="200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 </a:t>
              </a:r>
              <a:r>
                <a:rPr kumimoji="1" lang="en-US" altLang="ko-KR" sz="200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&gt;</a:t>
              </a:r>
              <a:endParaRPr lang="ko-KR" altLang="en-US" sz="2000" dirty="0"/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7E1077B-AEEA-9248-9F65-0957E32E4D1D}"/>
              </a:ext>
            </a:extLst>
          </p:cNvPr>
          <p:cNvSpPr/>
          <p:nvPr/>
        </p:nvSpPr>
        <p:spPr>
          <a:xfrm>
            <a:off x="4373344" y="2088757"/>
            <a:ext cx="13385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5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주문 이력 목록 화면</a:t>
            </a:r>
            <a:endParaRPr lang="ko-KR" altLang="en-US" sz="1050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7E1267B-B5B6-DF43-A9BB-58011A005BA3}"/>
              </a:ext>
            </a:extLst>
          </p:cNvPr>
          <p:cNvGrpSpPr/>
          <p:nvPr/>
        </p:nvGrpSpPr>
        <p:grpSpPr>
          <a:xfrm>
            <a:off x="4658637" y="2396515"/>
            <a:ext cx="767945" cy="697230"/>
            <a:chOff x="2748303" y="2396515"/>
            <a:chExt cx="767945" cy="697230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FF8F9B2C-FA12-1B48-9AAF-2464C9C6D783}"/>
                </a:ext>
              </a:extLst>
            </p:cNvPr>
            <p:cNvSpPr/>
            <p:nvPr/>
          </p:nvSpPr>
          <p:spPr>
            <a:xfrm>
              <a:off x="2785756" y="2396515"/>
              <a:ext cx="693038" cy="69723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EFCA0F5B-E300-5E48-8550-AE599A804977}"/>
                </a:ext>
              </a:extLst>
            </p:cNvPr>
            <p:cNvSpPr/>
            <p:nvPr/>
          </p:nvSpPr>
          <p:spPr>
            <a:xfrm>
              <a:off x="2748303" y="2545075"/>
              <a:ext cx="76794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200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&lt;</a:t>
              </a:r>
              <a:r>
                <a:rPr kumimoji="1" lang="ko-KR" altLang="en-US" sz="200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 </a:t>
              </a:r>
              <a:r>
                <a:rPr kumimoji="1" lang="en-US" altLang="ko-KR" sz="200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/</a:t>
              </a:r>
              <a:r>
                <a:rPr kumimoji="1" lang="ko-KR" altLang="en-US" sz="200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 </a:t>
              </a:r>
              <a:r>
                <a:rPr kumimoji="1" lang="en-US" altLang="ko-KR" sz="200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&gt;</a:t>
              </a:r>
              <a:endParaRPr lang="ko-KR" altLang="en-US" sz="2000" dirty="0"/>
            </a:p>
          </p:txBody>
        </p: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E0A9FAA-3D96-9D44-9065-72F070264815}"/>
              </a:ext>
            </a:extLst>
          </p:cNvPr>
          <p:cNvSpPr/>
          <p:nvPr/>
        </p:nvSpPr>
        <p:spPr>
          <a:xfrm>
            <a:off x="3433112" y="3541531"/>
            <a:ext cx="13385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5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이전 주문 확인 화면</a:t>
            </a:r>
            <a:endParaRPr lang="ko-KR" altLang="en-US" sz="1050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E50DBF16-F9AC-CE45-8E7A-4549684D7EAA}"/>
              </a:ext>
            </a:extLst>
          </p:cNvPr>
          <p:cNvGrpSpPr/>
          <p:nvPr/>
        </p:nvGrpSpPr>
        <p:grpSpPr>
          <a:xfrm>
            <a:off x="3718405" y="3848125"/>
            <a:ext cx="767945" cy="697230"/>
            <a:chOff x="2748303" y="2396515"/>
            <a:chExt cx="767945" cy="697230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03B0CAF1-48B5-E54E-B80D-A7774C620421}"/>
                </a:ext>
              </a:extLst>
            </p:cNvPr>
            <p:cNvSpPr/>
            <p:nvPr/>
          </p:nvSpPr>
          <p:spPr>
            <a:xfrm>
              <a:off x="2785756" y="2396515"/>
              <a:ext cx="693038" cy="69723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D4D3175-5069-504C-A3CF-DF2F10A8D763}"/>
                </a:ext>
              </a:extLst>
            </p:cNvPr>
            <p:cNvSpPr/>
            <p:nvPr/>
          </p:nvSpPr>
          <p:spPr>
            <a:xfrm>
              <a:off x="2748303" y="2545075"/>
              <a:ext cx="76794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200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&lt;</a:t>
              </a:r>
              <a:r>
                <a:rPr kumimoji="1" lang="ko-KR" altLang="en-US" sz="200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 </a:t>
              </a:r>
              <a:r>
                <a:rPr kumimoji="1" lang="en-US" altLang="ko-KR" sz="200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/</a:t>
              </a:r>
              <a:r>
                <a:rPr kumimoji="1" lang="ko-KR" altLang="en-US" sz="200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 </a:t>
              </a:r>
              <a:r>
                <a:rPr kumimoji="1" lang="en-US" altLang="ko-KR" sz="200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&gt;</a:t>
              </a:r>
              <a:endParaRPr lang="ko-KR" altLang="en-US" sz="2000" dirty="0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10AADFD-5CCD-C44F-BB75-F186E0AAD17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57614" y="2890021"/>
            <a:ext cx="1271270" cy="1271270"/>
          </a:xfrm>
          <a:prstGeom prst="rect">
            <a:avLst/>
          </a:prstGeom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AB0FA749-700E-AF41-942A-8E757164C796}"/>
              </a:ext>
            </a:extLst>
          </p:cNvPr>
          <p:cNvSpPr/>
          <p:nvPr/>
        </p:nvSpPr>
        <p:spPr>
          <a:xfrm>
            <a:off x="7438648" y="2763063"/>
            <a:ext cx="13385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5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서버</a:t>
            </a:r>
            <a:endParaRPr lang="ko-KR" altLang="en-US" sz="1050" dirty="0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CADAC6BC-2CA7-1242-9018-17F23CB720E6}"/>
              </a:ext>
            </a:extLst>
          </p:cNvPr>
          <p:cNvCxnSpPr>
            <a:cxnSpLocks/>
          </p:cNvCxnSpPr>
          <p:nvPr/>
        </p:nvCxnSpPr>
        <p:spPr>
          <a:xfrm>
            <a:off x="5916351" y="3525656"/>
            <a:ext cx="1179393" cy="0"/>
          </a:xfrm>
          <a:prstGeom prst="straightConnector1">
            <a:avLst/>
          </a:prstGeom>
          <a:ln w="63500">
            <a:solidFill>
              <a:srgbClr val="5DA2C5"/>
            </a:solidFill>
            <a:headEnd type="arrow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082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B5A1D79-4571-D74B-811C-2463046DA25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89039" y="790388"/>
            <a:ext cx="1726901" cy="1726901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24803711-23AF-AF4C-A782-F78358C69C8E}"/>
              </a:ext>
            </a:extLst>
          </p:cNvPr>
          <p:cNvCxnSpPr/>
          <p:nvPr/>
        </p:nvCxnSpPr>
        <p:spPr>
          <a:xfrm>
            <a:off x="1226372" y="1731981"/>
            <a:ext cx="527124" cy="193638"/>
          </a:xfrm>
          <a:prstGeom prst="line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98AF6853-F67E-5C4F-8739-B6E6CA688F2F}"/>
              </a:ext>
            </a:extLst>
          </p:cNvPr>
          <p:cNvCxnSpPr>
            <a:cxnSpLocks/>
          </p:cNvCxnSpPr>
          <p:nvPr/>
        </p:nvCxnSpPr>
        <p:spPr>
          <a:xfrm>
            <a:off x="1731980" y="1914861"/>
            <a:ext cx="0" cy="591670"/>
          </a:xfrm>
          <a:prstGeom prst="line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88AD9202-B21E-4344-8E51-5FBCC85F3E82}"/>
              </a:ext>
            </a:extLst>
          </p:cNvPr>
          <p:cNvCxnSpPr>
            <a:cxnSpLocks/>
          </p:cNvCxnSpPr>
          <p:nvPr/>
        </p:nvCxnSpPr>
        <p:spPr>
          <a:xfrm>
            <a:off x="2325443" y="1925619"/>
            <a:ext cx="0" cy="591670"/>
          </a:xfrm>
          <a:prstGeom prst="line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088A929C-45EB-0E48-99C7-18D5F234C32B}"/>
              </a:ext>
            </a:extLst>
          </p:cNvPr>
          <p:cNvCxnSpPr>
            <a:cxnSpLocks/>
          </p:cNvCxnSpPr>
          <p:nvPr/>
        </p:nvCxnSpPr>
        <p:spPr>
          <a:xfrm flipH="1">
            <a:off x="1710464" y="2485015"/>
            <a:ext cx="593463" cy="0"/>
          </a:xfrm>
          <a:prstGeom prst="line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86408411-94A0-204E-BBA5-7B66337DF960}"/>
              </a:ext>
            </a:extLst>
          </p:cNvPr>
          <p:cNvSpPr/>
          <p:nvPr/>
        </p:nvSpPr>
        <p:spPr>
          <a:xfrm>
            <a:off x="2056498" y="1925619"/>
            <a:ext cx="113847" cy="914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삼각형 14">
            <a:extLst>
              <a:ext uri="{FF2B5EF4-FFF2-40B4-BE49-F238E27FC236}">
                <a16:creationId xmlns:a16="http://schemas.microsoft.com/office/drawing/2014/main" id="{E0749C4A-69B3-5244-A54F-B45F072FF28A}"/>
              </a:ext>
            </a:extLst>
          </p:cNvPr>
          <p:cNvSpPr/>
          <p:nvPr/>
        </p:nvSpPr>
        <p:spPr>
          <a:xfrm>
            <a:off x="2140770" y="2242971"/>
            <a:ext cx="96819" cy="10757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정오각형[R] 15">
            <a:extLst>
              <a:ext uri="{FF2B5EF4-FFF2-40B4-BE49-F238E27FC236}">
                <a16:creationId xmlns:a16="http://schemas.microsoft.com/office/drawing/2014/main" id="{0E5DF205-3AE0-8C44-92F0-D4F28E2FFF4A}"/>
              </a:ext>
            </a:extLst>
          </p:cNvPr>
          <p:cNvSpPr/>
          <p:nvPr/>
        </p:nvSpPr>
        <p:spPr>
          <a:xfrm>
            <a:off x="2054255" y="2103115"/>
            <a:ext cx="118334" cy="96819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육각형[H] 19">
            <a:extLst>
              <a:ext uri="{FF2B5EF4-FFF2-40B4-BE49-F238E27FC236}">
                <a16:creationId xmlns:a16="http://schemas.microsoft.com/office/drawing/2014/main" id="{01F46DC0-E1B5-6A48-B273-157CCF9F36FC}"/>
              </a:ext>
            </a:extLst>
          </p:cNvPr>
          <p:cNvSpPr/>
          <p:nvPr/>
        </p:nvSpPr>
        <p:spPr>
          <a:xfrm>
            <a:off x="2183800" y="1227118"/>
            <a:ext cx="141643" cy="13088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육각형[H] 20">
            <a:extLst>
              <a:ext uri="{FF2B5EF4-FFF2-40B4-BE49-F238E27FC236}">
                <a16:creationId xmlns:a16="http://schemas.microsoft.com/office/drawing/2014/main" id="{23034A19-FDCD-E340-9DB1-2513659D787E}"/>
              </a:ext>
            </a:extLst>
          </p:cNvPr>
          <p:cNvSpPr/>
          <p:nvPr/>
        </p:nvSpPr>
        <p:spPr>
          <a:xfrm>
            <a:off x="1845828" y="2242971"/>
            <a:ext cx="141643" cy="13088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BADC186-D180-4E4D-93C4-8A95CFD58648}"/>
              </a:ext>
            </a:extLst>
          </p:cNvPr>
          <p:cNvGrpSpPr/>
          <p:nvPr/>
        </p:nvGrpSpPr>
        <p:grpSpPr>
          <a:xfrm>
            <a:off x="4006605" y="1722117"/>
            <a:ext cx="1099071" cy="785308"/>
            <a:chOff x="4770398" y="2787124"/>
            <a:chExt cx="1099071" cy="785308"/>
          </a:xfrm>
          <a:scene3d>
            <a:camera prst="orthographicFront">
              <a:rot lat="0" lon="10800000" rev="0"/>
            </a:camera>
            <a:lightRig rig="threePt" dir="t"/>
          </a:scene3d>
        </p:grpSpPr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4C5F96BA-F614-3C46-9B15-114C73CC4E7C}"/>
                </a:ext>
              </a:extLst>
            </p:cNvPr>
            <p:cNvCxnSpPr/>
            <p:nvPr/>
          </p:nvCxnSpPr>
          <p:spPr>
            <a:xfrm>
              <a:off x="4770398" y="2787124"/>
              <a:ext cx="527124" cy="193638"/>
            </a:xfrm>
            <a:prstGeom prst="line">
              <a:avLst/>
            </a:prstGeom>
            <a:ln w="635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[R] 22">
              <a:extLst>
                <a:ext uri="{FF2B5EF4-FFF2-40B4-BE49-F238E27FC236}">
                  <a16:creationId xmlns:a16="http://schemas.microsoft.com/office/drawing/2014/main" id="{0A3832A5-8FCD-9045-B665-D0A7F0174FEC}"/>
                </a:ext>
              </a:extLst>
            </p:cNvPr>
            <p:cNvCxnSpPr>
              <a:cxnSpLocks/>
            </p:cNvCxnSpPr>
            <p:nvPr/>
          </p:nvCxnSpPr>
          <p:spPr>
            <a:xfrm>
              <a:off x="5276006" y="2970004"/>
              <a:ext cx="0" cy="591670"/>
            </a:xfrm>
            <a:prstGeom prst="line">
              <a:avLst/>
            </a:prstGeom>
            <a:ln w="635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A2DA4FF6-3E21-E742-8F78-F43AD354B6D6}"/>
                </a:ext>
              </a:extLst>
            </p:cNvPr>
            <p:cNvCxnSpPr>
              <a:cxnSpLocks/>
            </p:cNvCxnSpPr>
            <p:nvPr/>
          </p:nvCxnSpPr>
          <p:spPr>
            <a:xfrm>
              <a:off x="5869469" y="2980762"/>
              <a:ext cx="0" cy="591670"/>
            </a:xfrm>
            <a:prstGeom prst="line">
              <a:avLst/>
            </a:prstGeom>
            <a:ln w="635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60FA6A73-3015-D840-90C5-09708F222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54490" y="3540158"/>
              <a:ext cx="593463" cy="0"/>
            </a:xfrm>
            <a:prstGeom prst="line">
              <a:avLst/>
            </a:prstGeom>
            <a:ln w="635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타원 25">
            <a:extLst>
              <a:ext uri="{FF2B5EF4-FFF2-40B4-BE49-F238E27FC236}">
                <a16:creationId xmlns:a16="http://schemas.microsoft.com/office/drawing/2014/main" id="{FDD29F7B-A519-FF4C-AF32-DAD39635357F}"/>
              </a:ext>
            </a:extLst>
          </p:cNvPr>
          <p:cNvSpPr/>
          <p:nvPr/>
        </p:nvSpPr>
        <p:spPr>
          <a:xfrm>
            <a:off x="4344672" y="1968656"/>
            <a:ext cx="113847" cy="914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삼각형 26">
            <a:extLst>
              <a:ext uri="{FF2B5EF4-FFF2-40B4-BE49-F238E27FC236}">
                <a16:creationId xmlns:a16="http://schemas.microsoft.com/office/drawing/2014/main" id="{335FB877-D922-7645-8305-0DAD622F6052}"/>
              </a:ext>
            </a:extLst>
          </p:cNvPr>
          <p:cNvSpPr/>
          <p:nvPr/>
        </p:nvSpPr>
        <p:spPr>
          <a:xfrm>
            <a:off x="4428944" y="2286008"/>
            <a:ext cx="96819" cy="10757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정오각형[R] 27">
            <a:extLst>
              <a:ext uri="{FF2B5EF4-FFF2-40B4-BE49-F238E27FC236}">
                <a16:creationId xmlns:a16="http://schemas.microsoft.com/office/drawing/2014/main" id="{1B66BBFC-C801-DC4C-92D5-8ED37CF5FD84}"/>
              </a:ext>
            </a:extLst>
          </p:cNvPr>
          <p:cNvSpPr/>
          <p:nvPr/>
        </p:nvSpPr>
        <p:spPr>
          <a:xfrm>
            <a:off x="4342429" y="2146152"/>
            <a:ext cx="118334" cy="96819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육각형[H] 28">
            <a:extLst>
              <a:ext uri="{FF2B5EF4-FFF2-40B4-BE49-F238E27FC236}">
                <a16:creationId xmlns:a16="http://schemas.microsoft.com/office/drawing/2014/main" id="{0F509FA0-6FE6-A143-9D50-021E6EC37109}"/>
              </a:ext>
            </a:extLst>
          </p:cNvPr>
          <p:cNvSpPr/>
          <p:nvPr/>
        </p:nvSpPr>
        <p:spPr>
          <a:xfrm>
            <a:off x="4155696" y="2275241"/>
            <a:ext cx="141643" cy="13088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삼각형 30">
            <a:extLst>
              <a:ext uri="{FF2B5EF4-FFF2-40B4-BE49-F238E27FC236}">
                <a16:creationId xmlns:a16="http://schemas.microsoft.com/office/drawing/2014/main" id="{1152A916-CB64-D243-8EA8-AA64FCD62DFD}"/>
              </a:ext>
            </a:extLst>
          </p:cNvPr>
          <p:cNvSpPr/>
          <p:nvPr/>
        </p:nvSpPr>
        <p:spPr>
          <a:xfrm>
            <a:off x="4108008" y="2094159"/>
            <a:ext cx="96819" cy="10757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육각형[H] 31">
            <a:extLst>
              <a:ext uri="{FF2B5EF4-FFF2-40B4-BE49-F238E27FC236}">
                <a16:creationId xmlns:a16="http://schemas.microsoft.com/office/drawing/2014/main" id="{122F9851-62FB-5B45-A22E-90C360015826}"/>
              </a:ext>
            </a:extLst>
          </p:cNvPr>
          <p:cNvSpPr/>
          <p:nvPr/>
        </p:nvSpPr>
        <p:spPr>
          <a:xfrm>
            <a:off x="4181514" y="1923817"/>
            <a:ext cx="141643" cy="13088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1CB60AD-8F8E-FA41-BBA2-F0952D5301EF}"/>
              </a:ext>
            </a:extLst>
          </p:cNvPr>
          <p:cNvSpPr/>
          <p:nvPr/>
        </p:nvSpPr>
        <p:spPr>
          <a:xfrm>
            <a:off x="4206614" y="1723018"/>
            <a:ext cx="113847" cy="914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B16ED5F-5845-D44B-953D-543799C0FC04}"/>
              </a:ext>
            </a:extLst>
          </p:cNvPr>
          <p:cNvGrpSpPr/>
          <p:nvPr/>
        </p:nvGrpSpPr>
        <p:grpSpPr>
          <a:xfrm>
            <a:off x="4204827" y="4350575"/>
            <a:ext cx="1711421" cy="1566130"/>
            <a:chOff x="5215252" y="1752200"/>
            <a:chExt cx="938329" cy="823759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E751488-F4E5-EB48-AE38-3C05ADD6F5A4}"/>
                </a:ext>
              </a:extLst>
            </p:cNvPr>
            <p:cNvSpPr/>
            <p:nvPr/>
          </p:nvSpPr>
          <p:spPr>
            <a:xfrm>
              <a:off x="5215252" y="1752200"/>
              <a:ext cx="938329" cy="823759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5C6B36A-DFD4-FB4B-A231-1D05BBB1F861}"/>
                </a:ext>
              </a:extLst>
            </p:cNvPr>
            <p:cNvSpPr/>
            <p:nvPr/>
          </p:nvSpPr>
          <p:spPr>
            <a:xfrm>
              <a:off x="5257080" y="2083136"/>
              <a:ext cx="872907" cy="161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40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도메인 개념</a:t>
              </a:r>
              <a:endParaRPr lang="ko-KR" altLang="en-US" sz="1400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F691B24-C8C1-B241-8511-40387E4C6A9F}"/>
              </a:ext>
            </a:extLst>
          </p:cNvPr>
          <p:cNvGrpSpPr/>
          <p:nvPr/>
        </p:nvGrpSpPr>
        <p:grpSpPr>
          <a:xfrm>
            <a:off x="6949441" y="4350575"/>
            <a:ext cx="1711421" cy="1566130"/>
            <a:chOff x="5215252" y="1752200"/>
            <a:chExt cx="938329" cy="823759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AB5B3F69-3E2E-F844-9268-D3BBCF926EE1}"/>
                </a:ext>
              </a:extLst>
            </p:cNvPr>
            <p:cNvSpPr/>
            <p:nvPr/>
          </p:nvSpPr>
          <p:spPr>
            <a:xfrm>
              <a:off x="5215252" y="1752200"/>
              <a:ext cx="938329" cy="823759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768CC2A-511B-9E4D-B526-D5CE3BD97B2D}"/>
                </a:ext>
              </a:extLst>
            </p:cNvPr>
            <p:cNvSpPr/>
            <p:nvPr/>
          </p:nvSpPr>
          <p:spPr>
            <a:xfrm>
              <a:off x="5257080" y="2083136"/>
              <a:ext cx="872907" cy="161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40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도메인 모델</a:t>
              </a:r>
              <a:endParaRPr lang="ko-KR" altLang="en-US" sz="1400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EA02599-743D-6844-A272-670960EEAE72}"/>
              </a:ext>
            </a:extLst>
          </p:cNvPr>
          <p:cNvGrpSpPr/>
          <p:nvPr/>
        </p:nvGrpSpPr>
        <p:grpSpPr>
          <a:xfrm>
            <a:off x="9693482" y="4350575"/>
            <a:ext cx="1711421" cy="1566130"/>
            <a:chOff x="5215252" y="1752200"/>
            <a:chExt cx="938329" cy="823759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34B74440-5259-2B43-9669-D4F0CA718DA7}"/>
                </a:ext>
              </a:extLst>
            </p:cNvPr>
            <p:cNvSpPr/>
            <p:nvPr/>
          </p:nvSpPr>
          <p:spPr>
            <a:xfrm>
              <a:off x="5215252" y="1752200"/>
              <a:ext cx="938329" cy="823759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D6C7F0B-6546-4842-A57C-4491A3AA482D}"/>
                </a:ext>
              </a:extLst>
            </p:cNvPr>
            <p:cNvSpPr/>
            <p:nvPr/>
          </p:nvSpPr>
          <p:spPr>
            <a:xfrm>
              <a:off x="5257080" y="2083136"/>
              <a:ext cx="872907" cy="161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40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도메인 객체</a:t>
              </a:r>
              <a:endParaRPr lang="ko-KR" altLang="en-US" sz="1400" dirty="0"/>
            </a:p>
          </p:txBody>
        </p:sp>
      </p:grpSp>
      <p:sp>
        <p:nvSpPr>
          <p:cNvPr id="44" name="왼쪽/오른쪽 화살표[L] 43">
            <a:extLst>
              <a:ext uri="{FF2B5EF4-FFF2-40B4-BE49-F238E27FC236}">
                <a16:creationId xmlns:a16="http://schemas.microsoft.com/office/drawing/2014/main" id="{7067CCE0-71A1-924B-8F37-6C0159916B1F}"/>
              </a:ext>
            </a:extLst>
          </p:cNvPr>
          <p:cNvSpPr/>
          <p:nvPr/>
        </p:nvSpPr>
        <p:spPr>
          <a:xfrm>
            <a:off x="5916249" y="4859320"/>
            <a:ext cx="1033192" cy="548640"/>
          </a:xfrm>
          <a:prstGeom prst="leftRightArrow">
            <a:avLst/>
          </a:prstGeom>
          <a:solidFill>
            <a:srgbClr val="5DA2C5"/>
          </a:solidFill>
          <a:ln>
            <a:solidFill>
              <a:srgbClr val="5DA2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7" name="왼쪽/오른쪽 화살표[L] 46">
            <a:extLst>
              <a:ext uri="{FF2B5EF4-FFF2-40B4-BE49-F238E27FC236}">
                <a16:creationId xmlns:a16="http://schemas.microsoft.com/office/drawing/2014/main" id="{32E49055-3919-B746-B2E7-04345FC6DEA0}"/>
              </a:ext>
            </a:extLst>
          </p:cNvPr>
          <p:cNvSpPr/>
          <p:nvPr/>
        </p:nvSpPr>
        <p:spPr>
          <a:xfrm>
            <a:off x="8660862" y="4859320"/>
            <a:ext cx="1033192" cy="548640"/>
          </a:xfrm>
          <a:prstGeom prst="leftRightArrow">
            <a:avLst/>
          </a:prstGeom>
          <a:solidFill>
            <a:srgbClr val="5DA2C5"/>
          </a:solidFill>
          <a:ln>
            <a:solidFill>
              <a:srgbClr val="5DA2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90168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F63376AE-030D-A74D-B137-FFEEEBA10791}"/>
              </a:ext>
            </a:extLst>
          </p:cNvPr>
          <p:cNvSpPr/>
          <p:nvPr/>
        </p:nvSpPr>
        <p:spPr>
          <a:xfrm>
            <a:off x="2555290" y="2088757"/>
            <a:ext cx="115397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5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주문 확인 화면</a:t>
            </a:r>
            <a:endParaRPr lang="ko-KR" altLang="en-US" sz="105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74D1536-28D3-FA49-ACFE-39CE7C7AF899}"/>
              </a:ext>
            </a:extLst>
          </p:cNvPr>
          <p:cNvGrpSpPr/>
          <p:nvPr/>
        </p:nvGrpSpPr>
        <p:grpSpPr>
          <a:xfrm>
            <a:off x="2748303" y="2396515"/>
            <a:ext cx="767945" cy="697230"/>
            <a:chOff x="2748303" y="2396515"/>
            <a:chExt cx="767945" cy="697230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23B67FDC-AD39-D64F-8320-53482F77A817}"/>
                </a:ext>
              </a:extLst>
            </p:cNvPr>
            <p:cNvSpPr/>
            <p:nvPr/>
          </p:nvSpPr>
          <p:spPr>
            <a:xfrm>
              <a:off x="2785756" y="2396515"/>
              <a:ext cx="693038" cy="69723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C88EF96-D920-5D4F-AFE8-574E951A83FE}"/>
                </a:ext>
              </a:extLst>
            </p:cNvPr>
            <p:cNvSpPr/>
            <p:nvPr/>
          </p:nvSpPr>
          <p:spPr>
            <a:xfrm>
              <a:off x="2748303" y="2545075"/>
              <a:ext cx="76794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200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&lt;</a:t>
              </a:r>
              <a:r>
                <a:rPr kumimoji="1" lang="ko-KR" altLang="en-US" sz="200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 </a:t>
              </a:r>
              <a:r>
                <a:rPr kumimoji="1" lang="en-US" altLang="ko-KR" sz="200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/</a:t>
              </a:r>
              <a:r>
                <a:rPr kumimoji="1" lang="ko-KR" altLang="en-US" sz="200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 </a:t>
              </a:r>
              <a:r>
                <a:rPr kumimoji="1" lang="en-US" altLang="ko-KR" sz="200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&gt;</a:t>
              </a:r>
              <a:endParaRPr lang="ko-KR" altLang="en-US" sz="2000" dirty="0"/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7E1077B-AEEA-9248-9F65-0957E32E4D1D}"/>
              </a:ext>
            </a:extLst>
          </p:cNvPr>
          <p:cNvSpPr/>
          <p:nvPr/>
        </p:nvSpPr>
        <p:spPr>
          <a:xfrm>
            <a:off x="4364200" y="2088757"/>
            <a:ext cx="13385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5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주문 이력 목록 화면</a:t>
            </a:r>
            <a:endParaRPr lang="ko-KR" altLang="en-US" sz="1050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7E1267B-B5B6-DF43-A9BB-58011A005BA3}"/>
              </a:ext>
            </a:extLst>
          </p:cNvPr>
          <p:cNvGrpSpPr/>
          <p:nvPr/>
        </p:nvGrpSpPr>
        <p:grpSpPr>
          <a:xfrm>
            <a:off x="4649493" y="2396515"/>
            <a:ext cx="767945" cy="697230"/>
            <a:chOff x="2748303" y="2396515"/>
            <a:chExt cx="767945" cy="697230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FF8F9B2C-FA12-1B48-9AAF-2464C9C6D783}"/>
                </a:ext>
              </a:extLst>
            </p:cNvPr>
            <p:cNvSpPr/>
            <p:nvPr/>
          </p:nvSpPr>
          <p:spPr>
            <a:xfrm>
              <a:off x="2785756" y="2396515"/>
              <a:ext cx="693038" cy="69723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EFCA0F5B-E300-5E48-8550-AE599A804977}"/>
                </a:ext>
              </a:extLst>
            </p:cNvPr>
            <p:cNvSpPr/>
            <p:nvPr/>
          </p:nvSpPr>
          <p:spPr>
            <a:xfrm>
              <a:off x="2748303" y="2545075"/>
              <a:ext cx="76794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200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&lt;</a:t>
              </a:r>
              <a:r>
                <a:rPr kumimoji="1" lang="ko-KR" altLang="en-US" sz="200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 </a:t>
              </a:r>
              <a:r>
                <a:rPr kumimoji="1" lang="en-US" altLang="ko-KR" sz="200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/</a:t>
              </a:r>
              <a:r>
                <a:rPr kumimoji="1" lang="ko-KR" altLang="en-US" sz="200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 </a:t>
              </a:r>
              <a:r>
                <a:rPr kumimoji="1" lang="en-US" altLang="ko-KR" sz="200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&gt;</a:t>
              </a:r>
              <a:endParaRPr lang="ko-KR" altLang="en-US" sz="2000" dirty="0"/>
            </a:p>
          </p:txBody>
        </p: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E0A9FAA-3D96-9D44-9065-72F070264815}"/>
              </a:ext>
            </a:extLst>
          </p:cNvPr>
          <p:cNvSpPr/>
          <p:nvPr/>
        </p:nvSpPr>
        <p:spPr>
          <a:xfrm>
            <a:off x="3423968" y="3541531"/>
            <a:ext cx="13385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5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이전 주문 확인 화면</a:t>
            </a:r>
            <a:endParaRPr lang="ko-KR" altLang="en-US" sz="1050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E50DBF16-F9AC-CE45-8E7A-4549684D7EAA}"/>
              </a:ext>
            </a:extLst>
          </p:cNvPr>
          <p:cNvGrpSpPr/>
          <p:nvPr/>
        </p:nvGrpSpPr>
        <p:grpSpPr>
          <a:xfrm>
            <a:off x="3709261" y="3848125"/>
            <a:ext cx="767945" cy="697230"/>
            <a:chOff x="2748303" y="2396515"/>
            <a:chExt cx="767945" cy="697230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03B0CAF1-48B5-E54E-B80D-A7774C620421}"/>
                </a:ext>
              </a:extLst>
            </p:cNvPr>
            <p:cNvSpPr/>
            <p:nvPr/>
          </p:nvSpPr>
          <p:spPr>
            <a:xfrm>
              <a:off x="2785756" y="2396515"/>
              <a:ext cx="693038" cy="69723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D4D3175-5069-504C-A3CF-DF2F10A8D763}"/>
                </a:ext>
              </a:extLst>
            </p:cNvPr>
            <p:cNvSpPr/>
            <p:nvPr/>
          </p:nvSpPr>
          <p:spPr>
            <a:xfrm>
              <a:off x="2748303" y="2545075"/>
              <a:ext cx="76794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200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&lt;</a:t>
              </a:r>
              <a:r>
                <a:rPr kumimoji="1" lang="ko-KR" altLang="en-US" sz="200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 </a:t>
              </a:r>
              <a:r>
                <a:rPr kumimoji="1" lang="en-US" altLang="ko-KR" sz="200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/</a:t>
              </a:r>
              <a:r>
                <a:rPr kumimoji="1" lang="ko-KR" altLang="en-US" sz="200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 </a:t>
              </a:r>
              <a:r>
                <a:rPr kumimoji="1" lang="en-US" altLang="ko-KR" sz="200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&gt;</a:t>
              </a:r>
              <a:endParaRPr lang="ko-KR" altLang="en-US" sz="2000" dirty="0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10AADFD-5CCD-C44F-BB75-F186E0AAD17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48470" y="2890021"/>
            <a:ext cx="1271270" cy="1271270"/>
          </a:xfrm>
          <a:prstGeom prst="rect">
            <a:avLst/>
          </a:prstGeom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AB0FA749-700E-AF41-942A-8E757164C796}"/>
              </a:ext>
            </a:extLst>
          </p:cNvPr>
          <p:cNvSpPr/>
          <p:nvPr/>
        </p:nvSpPr>
        <p:spPr>
          <a:xfrm>
            <a:off x="7429504" y="2763063"/>
            <a:ext cx="13385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5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서버</a:t>
            </a:r>
            <a:endParaRPr lang="ko-KR" altLang="en-US" sz="1050" dirty="0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CADAC6BC-2CA7-1242-9018-17F23CB720E6}"/>
              </a:ext>
            </a:extLst>
          </p:cNvPr>
          <p:cNvCxnSpPr>
            <a:cxnSpLocks/>
          </p:cNvCxnSpPr>
          <p:nvPr/>
        </p:nvCxnSpPr>
        <p:spPr>
          <a:xfrm>
            <a:off x="5907207" y="3525656"/>
            <a:ext cx="1179393" cy="0"/>
          </a:xfrm>
          <a:prstGeom prst="straightConnector1">
            <a:avLst/>
          </a:prstGeom>
          <a:ln w="63500">
            <a:solidFill>
              <a:srgbClr val="5DA2C5"/>
            </a:solidFill>
            <a:headEnd type="arrow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4FA12A6-7632-8346-A87C-26D7EC96C7A4}"/>
              </a:ext>
            </a:extLst>
          </p:cNvPr>
          <p:cNvSpPr/>
          <p:nvPr/>
        </p:nvSpPr>
        <p:spPr>
          <a:xfrm>
            <a:off x="2555290" y="3146423"/>
            <a:ext cx="115397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50" dirty="0">
                <a:solidFill>
                  <a:schemeClr val="accent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합계 금액 계산</a:t>
            </a:r>
            <a:endParaRPr lang="ko-KR" altLang="en-US" sz="1050" dirty="0">
              <a:solidFill>
                <a:schemeClr val="accent4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91C91F-514D-6741-88F9-C9B67F472F71}"/>
              </a:ext>
            </a:extLst>
          </p:cNvPr>
          <p:cNvSpPr/>
          <p:nvPr/>
        </p:nvSpPr>
        <p:spPr>
          <a:xfrm>
            <a:off x="4456478" y="3146423"/>
            <a:ext cx="115397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50" dirty="0">
                <a:solidFill>
                  <a:schemeClr val="accent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합계 금액 계산</a:t>
            </a:r>
            <a:endParaRPr lang="ko-KR" altLang="en-US" sz="1050" dirty="0">
              <a:solidFill>
                <a:schemeClr val="accent4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343EC7B-F6A0-E642-AAF3-B5E6227C679D}"/>
              </a:ext>
            </a:extLst>
          </p:cNvPr>
          <p:cNvSpPr/>
          <p:nvPr/>
        </p:nvSpPr>
        <p:spPr>
          <a:xfrm>
            <a:off x="3532973" y="4619635"/>
            <a:ext cx="115397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50" dirty="0">
                <a:solidFill>
                  <a:schemeClr val="accent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합계 금액 계산</a:t>
            </a:r>
            <a:endParaRPr lang="ko-KR" altLang="en-US" sz="105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8741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10AADFD-5CCD-C44F-BB75-F186E0AAD17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22290" y="688889"/>
            <a:ext cx="1271270" cy="1271270"/>
          </a:xfrm>
          <a:prstGeom prst="rect">
            <a:avLst/>
          </a:prstGeom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AB0FA749-700E-AF41-942A-8E757164C796}"/>
              </a:ext>
            </a:extLst>
          </p:cNvPr>
          <p:cNvSpPr/>
          <p:nvPr/>
        </p:nvSpPr>
        <p:spPr>
          <a:xfrm>
            <a:off x="3703324" y="561931"/>
            <a:ext cx="13385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5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서버</a:t>
            </a:r>
            <a:endParaRPr lang="ko-KR" altLang="en-US" sz="1050" dirty="0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CADAC6BC-2CA7-1242-9018-17F23CB720E6}"/>
              </a:ext>
            </a:extLst>
          </p:cNvPr>
          <p:cNvCxnSpPr>
            <a:cxnSpLocks/>
          </p:cNvCxnSpPr>
          <p:nvPr/>
        </p:nvCxnSpPr>
        <p:spPr>
          <a:xfrm>
            <a:off x="2181027" y="1324524"/>
            <a:ext cx="1179393" cy="0"/>
          </a:xfrm>
          <a:prstGeom prst="straightConnector1">
            <a:avLst/>
          </a:prstGeom>
          <a:ln w="63500">
            <a:solidFill>
              <a:srgbClr val="5DA2C5"/>
            </a:solidFill>
            <a:headEnd type="arrow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6FAC30AA-DBF1-AF40-8570-9FB0AE090998}"/>
              </a:ext>
            </a:extLst>
          </p:cNvPr>
          <p:cNvGrpSpPr/>
          <p:nvPr/>
        </p:nvGrpSpPr>
        <p:grpSpPr>
          <a:xfrm>
            <a:off x="772210" y="648577"/>
            <a:ext cx="1153973" cy="1311582"/>
            <a:chOff x="2555290" y="2088757"/>
            <a:chExt cx="1153973" cy="131158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63376AE-030D-A74D-B137-FFEEEBA10791}"/>
                </a:ext>
              </a:extLst>
            </p:cNvPr>
            <p:cNvSpPr/>
            <p:nvPr/>
          </p:nvSpPr>
          <p:spPr>
            <a:xfrm>
              <a:off x="2555290" y="2088757"/>
              <a:ext cx="1153973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주문 확인 화면</a:t>
              </a:r>
              <a:endParaRPr lang="ko-KR" altLang="en-US" sz="1050" dirty="0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74D1536-28D3-FA49-ACFE-39CE7C7AF899}"/>
                </a:ext>
              </a:extLst>
            </p:cNvPr>
            <p:cNvGrpSpPr/>
            <p:nvPr/>
          </p:nvGrpSpPr>
          <p:grpSpPr>
            <a:xfrm>
              <a:off x="2748303" y="2396515"/>
              <a:ext cx="767945" cy="697230"/>
              <a:chOff x="2748303" y="2396515"/>
              <a:chExt cx="767945" cy="697230"/>
            </a:xfrm>
          </p:grpSpPr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23B67FDC-AD39-D64F-8320-53482F77A817}"/>
                  </a:ext>
                </a:extLst>
              </p:cNvPr>
              <p:cNvSpPr/>
              <p:nvPr/>
            </p:nvSpPr>
            <p:spPr>
              <a:xfrm>
                <a:off x="2785756" y="2396515"/>
                <a:ext cx="693038" cy="69723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21000">
                    <a:schemeClr val="bg1"/>
                  </a:gs>
                  <a:gs pos="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2700000" scaled="1"/>
                <a:tileRect/>
              </a:gradFill>
              <a:ln w="12700">
                <a:solidFill>
                  <a:srgbClr val="8DB3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ore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C88EF96-D920-5D4F-AFE8-574E951A83FE}"/>
                  </a:ext>
                </a:extLst>
              </p:cNvPr>
              <p:cNvSpPr/>
              <p:nvPr/>
            </p:nvSpPr>
            <p:spPr>
              <a:xfrm>
                <a:off x="2748303" y="2545075"/>
                <a:ext cx="76794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ko-KR" sz="2000" b="1" dirty="0">
                    <a:solidFill>
                      <a:srgbClr val="5EA2C4"/>
                    </a:solidFill>
                    <a:latin typeface="SHeadG" panose="02030600000101010101" pitchFamily="18" charset="-127"/>
                    <a:ea typeface="SHeadG" panose="02030600000101010101" pitchFamily="18" charset="-127"/>
                  </a:rPr>
                  <a:t>&lt;</a:t>
                </a:r>
                <a:r>
                  <a:rPr kumimoji="1" lang="ko-KR" altLang="en-US" sz="2000" b="1" dirty="0">
                    <a:solidFill>
                      <a:srgbClr val="5EA2C4"/>
                    </a:solidFill>
                    <a:latin typeface="SHeadG" panose="02030600000101010101" pitchFamily="18" charset="-127"/>
                    <a:ea typeface="SHeadG" panose="02030600000101010101" pitchFamily="18" charset="-127"/>
                  </a:rPr>
                  <a:t> </a:t>
                </a:r>
                <a:r>
                  <a:rPr kumimoji="1" lang="en-US" altLang="ko-KR" sz="2000" b="1" dirty="0">
                    <a:solidFill>
                      <a:srgbClr val="5EA2C4"/>
                    </a:solidFill>
                    <a:latin typeface="SHeadG" panose="02030600000101010101" pitchFamily="18" charset="-127"/>
                    <a:ea typeface="SHeadG" panose="02030600000101010101" pitchFamily="18" charset="-127"/>
                  </a:rPr>
                  <a:t>/</a:t>
                </a:r>
                <a:r>
                  <a:rPr kumimoji="1" lang="ko-KR" altLang="en-US" sz="2000" b="1" dirty="0">
                    <a:solidFill>
                      <a:srgbClr val="5EA2C4"/>
                    </a:solidFill>
                    <a:latin typeface="SHeadG" panose="02030600000101010101" pitchFamily="18" charset="-127"/>
                    <a:ea typeface="SHeadG" panose="02030600000101010101" pitchFamily="18" charset="-127"/>
                  </a:rPr>
                  <a:t> </a:t>
                </a:r>
                <a:r>
                  <a:rPr kumimoji="1" lang="en-US" altLang="ko-KR" sz="2000" b="1" dirty="0">
                    <a:solidFill>
                      <a:srgbClr val="5EA2C4"/>
                    </a:solidFill>
                    <a:latin typeface="SHeadG" panose="02030600000101010101" pitchFamily="18" charset="-127"/>
                    <a:ea typeface="SHeadG" panose="02030600000101010101" pitchFamily="18" charset="-127"/>
                  </a:rPr>
                  <a:t>&gt;</a:t>
                </a:r>
                <a:endParaRPr lang="ko-KR" altLang="en-US" sz="2000" dirty="0"/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4FA12A6-7632-8346-A87C-26D7EC96C7A4}"/>
                </a:ext>
              </a:extLst>
            </p:cNvPr>
            <p:cNvSpPr/>
            <p:nvPr/>
          </p:nvSpPr>
          <p:spPr>
            <a:xfrm>
              <a:off x="2555290" y="3146423"/>
              <a:ext cx="1153973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050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합계 금액 계산</a:t>
              </a:r>
              <a:endParaRPr lang="ko-KR" altLang="en-US" sz="1050"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13FDCFD-8DAB-A847-B422-E1D76BD62AD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45908" y="660314"/>
            <a:ext cx="1328420" cy="132842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F44A79D-01E8-AD4B-AE86-F884F88C9987}"/>
              </a:ext>
            </a:extLst>
          </p:cNvPr>
          <p:cNvGrpSpPr/>
          <p:nvPr/>
        </p:nvGrpSpPr>
        <p:grpSpPr>
          <a:xfrm>
            <a:off x="6510068" y="1960159"/>
            <a:ext cx="800100" cy="433625"/>
            <a:chOff x="6715808" y="2698108"/>
            <a:chExt cx="800100" cy="433625"/>
          </a:xfrm>
        </p:grpSpPr>
        <p:sp>
          <p:nvSpPr>
            <p:cNvPr id="7" name="문서 6">
              <a:extLst>
                <a:ext uri="{FF2B5EF4-FFF2-40B4-BE49-F238E27FC236}">
                  <a16:creationId xmlns:a16="http://schemas.microsoft.com/office/drawing/2014/main" id="{46166971-32BC-AC42-BCEC-B2981A0A276D}"/>
                </a:ext>
              </a:extLst>
            </p:cNvPr>
            <p:cNvSpPr/>
            <p:nvPr/>
          </p:nvSpPr>
          <p:spPr>
            <a:xfrm>
              <a:off x="6715808" y="2698108"/>
              <a:ext cx="800100" cy="433625"/>
            </a:xfrm>
            <a:prstGeom prst="flowChartDocument">
              <a:avLst/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4D22D23-FEFB-5E43-AE98-E352F0380334}"/>
                </a:ext>
              </a:extLst>
            </p:cNvPr>
            <p:cNvSpPr/>
            <p:nvPr/>
          </p:nvSpPr>
          <p:spPr>
            <a:xfrm>
              <a:off x="6715808" y="2766689"/>
              <a:ext cx="800100" cy="2614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050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주문 정보</a:t>
              </a:r>
              <a:endParaRPr lang="ko-KR" altLang="en-US" sz="1050" dirty="0"/>
            </a:p>
          </p:txBody>
        </p:sp>
      </p:grp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22B3AA3-E9B0-1242-9BA9-71D7C4D3E6C9}"/>
              </a:ext>
            </a:extLst>
          </p:cNvPr>
          <p:cNvCxnSpPr>
            <a:cxnSpLocks/>
          </p:cNvCxnSpPr>
          <p:nvPr/>
        </p:nvCxnSpPr>
        <p:spPr>
          <a:xfrm>
            <a:off x="5159225" y="1324524"/>
            <a:ext cx="1179393" cy="0"/>
          </a:xfrm>
          <a:prstGeom prst="straightConnector1">
            <a:avLst/>
          </a:prstGeom>
          <a:ln w="63500">
            <a:solidFill>
              <a:srgbClr val="5DA2C5"/>
            </a:solidFill>
            <a:headEnd type="arrow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04F5AE5-A74A-C449-BC17-25F393FA5F77}"/>
              </a:ext>
            </a:extLst>
          </p:cNvPr>
          <p:cNvSpPr/>
          <p:nvPr/>
        </p:nvSpPr>
        <p:spPr>
          <a:xfrm>
            <a:off x="4692700" y="3586260"/>
            <a:ext cx="115397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5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주문 확인 화면</a:t>
            </a:r>
            <a:endParaRPr lang="ko-KR" altLang="en-US" sz="1050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5A75F5D-D1F1-AA4C-B1A7-A5C83C0BB1EC}"/>
              </a:ext>
            </a:extLst>
          </p:cNvPr>
          <p:cNvGrpSpPr/>
          <p:nvPr/>
        </p:nvGrpSpPr>
        <p:grpSpPr>
          <a:xfrm>
            <a:off x="4885713" y="3894018"/>
            <a:ext cx="767945" cy="697230"/>
            <a:chOff x="2748303" y="2396515"/>
            <a:chExt cx="767945" cy="697230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8AF16E1-FC66-6E40-BB64-9911EB9AD556}"/>
                </a:ext>
              </a:extLst>
            </p:cNvPr>
            <p:cNvSpPr/>
            <p:nvPr/>
          </p:nvSpPr>
          <p:spPr>
            <a:xfrm>
              <a:off x="2785756" y="2396515"/>
              <a:ext cx="693038" cy="69723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404FCC5-AFA6-C047-8689-4C53DF801577}"/>
                </a:ext>
              </a:extLst>
            </p:cNvPr>
            <p:cNvSpPr/>
            <p:nvPr/>
          </p:nvSpPr>
          <p:spPr>
            <a:xfrm>
              <a:off x="2748303" y="2545075"/>
              <a:ext cx="76794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200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&lt;</a:t>
              </a:r>
              <a:r>
                <a:rPr kumimoji="1" lang="ko-KR" altLang="en-US" sz="200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 </a:t>
              </a:r>
              <a:r>
                <a:rPr kumimoji="1" lang="en-US" altLang="ko-KR" sz="200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/</a:t>
              </a:r>
              <a:r>
                <a:rPr kumimoji="1" lang="ko-KR" altLang="en-US" sz="200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 </a:t>
              </a:r>
              <a:r>
                <a:rPr kumimoji="1" lang="en-US" altLang="ko-KR" sz="200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&gt;</a:t>
              </a:r>
              <a:endParaRPr lang="ko-KR" altLang="en-US" sz="2000" dirty="0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34282E5-A73A-3843-915F-88DB40078E73}"/>
              </a:ext>
            </a:extLst>
          </p:cNvPr>
          <p:cNvSpPr/>
          <p:nvPr/>
        </p:nvSpPr>
        <p:spPr>
          <a:xfrm>
            <a:off x="6501610" y="3586260"/>
            <a:ext cx="13385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5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주문 이력 목록 화면</a:t>
            </a:r>
            <a:endParaRPr lang="ko-KR" altLang="en-US" sz="1050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C719569-3410-9946-8754-A0136A7FF7FB}"/>
              </a:ext>
            </a:extLst>
          </p:cNvPr>
          <p:cNvGrpSpPr/>
          <p:nvPr/>
        </p:nvGrpSpPr>
        <p:grpSpPr>
          <a:xfrm>
            <a:off x="6786903" y="3894018"/>
            <a:ext cx="767945" cy="697230"/>
            <a:chOff x="2748303" y="2396515"/>
            <a:chExt cx="767945" cy="697230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86B4E54-EFF8-6C4C-9488-EAD9D25963D9}"/>
                </a:ext>
              </a:extLst>
            </p:cNvPr>
            <p:cNvSpPr/>
            <p:nvPr/>
          </p:nvSpPr>
          <p:spPr>
            <a:xfrm>
              <a:off x="2785756" y="2396515"/>
              <a:ext cx="693038" cy="69723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1A291E3-9317-1947-B1E9-6ED1148B0F00}"/>
                </a:ext>
              </a:extLst>
            </p:cNvPr>
            <p:cNvSpPr/>
            <p:nvPr/>
          </p:nvSpPr>
          <p:spPr>
            <a:xfrm>
              <a:off x="2748303" y="2545075"/>
              <a:ext cx="76794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200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&lt;</a:t>
              </a:r>
              <a:r>
                <a:rPr kumimoji="1" lang="ko-KR" altLang="en-US" sz="200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 </a:t>
              </a:r>
              <a:r>
                <a:rPr kumimoji="1" lang="en-US" altLang="ko-KR" sz="200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/</a:t>
              </a:r>
              <a:r>
                <a:rPr kumimoji="1" lang="ko-KR" altLang="en-US" sz="200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 </a:t>
              </a:r>
              <a:r>
                <a:rPr kumimoji="1" lang="en-US" altLang="ko-KR" sz="200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&gt;</a:t>
              </a:r>
              <a:endParaRPr lang="ko-KR" altLang="en-US" sz="2000" dirty="0"/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C14CB53-7E18-3B41-9C63-7D20C09C2291}"/>
              </a:ext>
            </a:extLst>
          </p:cNvPr>
          <p:cNvSpPr/>
          <p:nvPr/>
        </p:nvSpPr>
        <p:spPr>
          <a:xfrm>
            <a:off x="5561378" y="5039034"/>
            <a:ext cx="13385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5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이전 주문 확인 화면</a:t>
            </a:r>
            <a:endParaRPr lang="ko-KR" altLang="en-US" sz="1050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526F312-B3D2-7D4B-B429-D864546AB12A}"/>
              </a:ext>
            </a:extLst>
          </p:cNvPr>
          <p:cNvGrpSpPr/>
          <p:nvPr/>
        </p:nvGrpSpPr>
        <p:grpSpPr>
          <a:xfrm>
            <a:off x="5846671" y="5345628"/>
            <a:ext cx="767945" cy="697230"/>
            <a:chOff x="2748303" y="2396515"/>
            <a:chExt cx="767945" cy="697230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1AEAAE36-640F-A141-A5AD-06C3AAEBF67D}"/>
                </a:ext>
              </a:extLst>
            </p:cNvPr>
            <p:cNvSpPr/>
            <p:nvPr/>
          </p:nvSpPr>
          <p:spPr>
            <a:xfrm>
              <a:off x="2785756" y="2396515"/>
              <a:ext cx="693038" cy="69723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C4C23B5-8EB5-B642-900B-7C532B336E23}"/>
                </a:ext>
              </a:extLst>
            </p:cNvPr>
            <p:cNvSpPr/>
            <p:nvPr/>
          </p:nvSpPr>
          <p:spPr>
            <a:xfrm>
              <a:off x="2748303" y="2545075"/>
              <a:ext cx="76794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200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&lt;</a:t>
              </a:r>
              <a:r>
                <a:rPr kumimoji="1" lang="ko-KR" altLang="en-US" sz="200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 </a:t>
              </a:r>
              <a:r>
                <a:rPr kumimoji="1" lang="en-US" altLang="ko-KR" sz="200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/</a:t>
              </a:r>
              <a:r>
                <a:rPr kumimoji="1" lang="ko-KR" altLang="en-US" sz="200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 </a:t>
              </a:r>
              <a:r>
                <a:rPr kumimoji="1" lang="en-US" altLang="ko-KR" sz="200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&gt;</a:t>
              </a:r>
              <a:endParaRPr lang="ko-KR" altLang="en-US" sz="2000" dirty="0"/>
            </a:p>
          </p:txBody>
        </p: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E098E072-DF7E-7241-AAD8-D0913E7351E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85880" y="4387524"/>
            <a:ext cx="1271270" cy="1271270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83E7AA73-701D-1B4E-ADDB-92AFEE93D805}"/>
              </a:ext>
            </a:extLst>
          </p:cNvPr>
          <p:cNvSpPr/>
          <p:nvPr/>
        </p:nvSpPr>
        <p:spPr>
          <a:xfrm>
            <a:off x="9566914" y="4260566"/>
            <a:ext cx="13385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5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서버</a:t>
            </a:r>
            <a:endParaRPr lang="ko-KR" altLang="en-US" sz="1050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F5CE211-B595-9949-9C41-9C3C3A678C2D}"/>
              </a:ext>
            </a:extLst>
          </p:cNvPr>
          <p:cNvCxnSpPr>
            <a:cxnSpLocks/>
          </p:cNvCxnSpPr>
          <p:nvPr/>
        </p:nvCxnSpPr>
        <p:spPr>
          <a:xfrm>
            <a:off x="8147487" y="4591248"/>
            <a:ext cx="1179393" cy="0"/>
          </a:xfrm>
          <a:prstGeom prst="straightConnector1">
            <a:avLst/>
          </a:prstGeom>
          <a:ln w="63500">
            <a:solidFill>
              <a:srgbClr val="5DA2C5"/>
            </a:solidFill>
            <a:headEnd type="arrow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94C973E-C6DB-8D46-AB92-83501062F505}"/>
              </a:ext>
            </a:extLst>
          </p:cNvPr>
          <p:cNvSpPr/>
          <p:nvPr/>
        </p:nvSpPr>
        <p:spPr>
          <a:xfrm>
            <a:off x="4692700" y="4643926"/>
            <a:ext cx="115397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50" dirty="0">
                <a:solidFill>
                  <a:schemeClr val="accent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합계 금액 계산</a:t>
            </a:r>
            <a:endParaRPr lang="ko-KR" altLang="en-US" sz="1050" dirty="0">
              <a:solidFill>
                <a:schemeClr val="accent4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82214FE-5C3C-6E47-AA0A-EAFC9C1B246D}"/>
              </a:ext>
            </a:extLst>
          </p:cNvPr>
          <p:cNvSpPr/>
          <p:nvPr/>
        </p:nvSpPr>
        <p:spPr>
          <a:xfrm>
            <a:off x="6593888" y="4643926"/>
            <a:ext cx="115397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50" dirty="0">
                <a:solidFill>
                  <a:schemeClr val="accent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합계 금액 계산</a:t>
            </a:r>
            <a:endParaRPr lang="ko-KR" altLang="en-US" sz="1050" dirty="0">
              <a:solidFill>
                <a:schemeClr val="accent4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0B0617F-EAEA-CD4D-A999-E7F474291DA7}"/>
              </a:ext>
            </a:extLst>
          </p:cNvPr>
          <p:cNvSpPr/>
          <p:nvPr/>
        </p:nvSpPr>
        <p:spPr>
          <a:xfrm>
            <a:off x="5670383" y="6117138"/>
            <a:ext cx="115397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50" dirty="0">
                <a:solidFill>
                  <a:schemeClr val="accent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합계 금액 계산</a:t>
            </a:r>
            <a:endParaRPr lang="ko-KR" altLang="en-US" sz="1050" dirty="0">
              <a:solidFill>
                <a:schemeClr val="accent4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5ADE772-B523-2948-A914-71F7EB79BBDB}"/>
              </a:ext>
            </a:extLst>
          </p:cNvPr>
          <p:cNvSpPr/>
          <p:nvPr/>
        </p:nvSpPr>
        <p:spPr>
          <a:xfrm>
            <a:off x="9644528" y="5789068"/>
            <a:ext cx="115397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50" dirty="0">
                <a:solidFill>
                  <a:schemeClr val="accent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합계 금액 계산</a:t>
            </a:r>
            <a:endParaRPr lang="ko-KR" altLang="en-US" sz="1050" dirty="0">
              <a:solidFill>
                <a:schemeClr val="accent4"/>
              </a:solidFill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1426FA8-1163-064A-86F3-0F2967A0D5FB}"/>
              </a:ext>
            </a:extLst>
          </p:cNvPr>
          <p:cNvCxnSpPr>
            <a:cxnSpLocks/>
          </p:cNvCxnSpPr>
          <p:nvPr/>
        </p:nvCxnSpPr>
        <p:spPr>
          <a:xfrm flipH="1" flipV="1">
            <a:off x="7554848" y="4792486"/>
            <a:ext cx="2261499" cy="996582"/>
          </a:xfrm>
          <a:prstGeom prst="straightConnector1">
            <a:avLst/>
          </a:prstGeom>
          <a:ln w="9525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F7F6164-421E-DC46-8200-DD18AFC3C317}"/>
              </a:ext>
            </a:extLst>
          </p:cNvPr>
          <p:cNvCxnSpPr>
            <a:cxnSpLocks/>
          </p:cNvCxnSpPr>
          <p:nvPr/>
        </p:nvCxnSpPr>
        <p:spPr>
          <a:xfrm flipH="1" flipV="1">
            <a:off x="5670384" y="4770884"/>
            <a:ext cx="4145963" cy="1110750"/>
          </a:xfrm>
          <a:prstGeom prst="straightConnector1">
            <a:avLst/>
          </a:prstGeom>
          <a:ln w="9525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F1A2246-F20B-B246-9554-3937576255FE}"/>
              </a:ext>
            </a:extLst>
          </p:cNvPr>
          <p:cNvCxnSpPr>
            <a:cxnSpLocks/>
          </p:cNvCxnSpPr>
          <p:nvPr/>
        </p:nvCxnSpPr>
        <p:spPr>
          <a:xfrm flipH="1">
            <a:off x="6652070" y="5977349"/>
            <a:ext cx="3164277" cy="266747"/>
          </a:xfrm>
          <a:prstGeom prst="straightConnector1">
            <a:avLst/>
          </a:prstGeom>
          <a:ln w="9525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9318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6920890-7A95-AD48-B954-49D6FC8EE83C}"/>
              </a:ext>
            </a:extLst>
          </p:cNvPr>
          <p:cNvCxnSpPr>
            <a:cxnSpLocks/>
          </p:cNvCxnSpPr>
          <p:nvPr/>
        </p:nvCxnSpPr>
        <p:spPr>
          <a:xfrm>
            <a:off x="396387" y="1053028"/>
            <a:ext cx="5567787" cy="0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2165E07-D68B-754F-B275-76626D850965}"/>
              </a:ext>
            </a:extLst>
          </p:cNvPr>
          <p:cNvGrpSpPr/>
          <p:nvPr/>
        </p:nvGrpSpPr>
        <p:grpSpPr>
          <a:xfrm>
            <a:off x="2842876" y="318986"/>
            <a:ext cx="1422038" cy="553999"/>
            <a:chOff x="4525372" y="1068794"/>
            <a:chExt cx="1422038" cy="553999"/>
          </a:xfrm>
        </p:grpSpPr>
        <p:sp>
          <p:nvSpPr>
            <p:cNvPr id="49" name="Rectangle: Rounded Corners 30">
              <a:extLst>
                <a:ext uri="{FF2B5EF4-FFF2-40B4-BE49-F238E27FC236}">
                  <a16:creationId xmlns:a16="http://schemas.microsoft.com/office/drawing/2014/main" id="{2B3C92D4-D58E-3047-8FD9-571C910F9494}"/>
                </a:ext>
              </a:extLst>
            </p:cNvPr>
            <p:cNvSpPr/>
            <p:nvPr/>
          </p:nvSpPr>
          <p:spPr>
            <a:xfrm>
              <a:off x="4525372" y="1068794"/>
              <a:ext cx="846728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Rectangle: Rounded Corners 30">
              <a:extLst>
                <a:ext uri="{FF2B5EF4-FFF2-40B4-BE49-F238E27FC236}">
                  <a16:creationId xmlns:a16="http://schemas.microsoft.com/office/drawing/2014/main" id="{6A239B03-D2E7-F944-AE71-58826908FC4A}"/>
                </a:ext>
              </a:extLst>
            </p:cNvPr>
            <p:cNvSpPr/>
            <p:nvPr/>
          </p:nvSpPr>
          <p:spPr>
            <a:xfrm>
              <a:off x="5100682" y="1253460"/>
              <a:ext cx="846728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5" name="Rectangle: Rounded Corners 30">
            <a:extLst>
              <a:ext uri="{FF2B5EF4-FFF2-40B4-BE49-F238E27FC236}">
                <a16:creationId xmlns:a16="http://schemas.microsoft.com/office/drawing/2014/main" id="{3BFB906C-4B82-AE47-A9D3-41443769EA93}"/>
              </a:ext>
            </a:extLst>
          </p:cNvPr>
          <p:cNvSpPr/>
          <p:nvPr/>
        </p:nvSpPr>
        <p:spPr>
          <a:xfrm>
            <a:off x="2160886" y="1309978"/>
            <a:ext cx="846728" cy="369333"/>
          </a:xfrm>
          <a:prstGeom prst="roundRect">
            <a:avLst>
              <a:gd name="adj" fmla="val 3817"/>
            </a:avLst>
          </a:prstGeom>
          <a:gradFill flip="none" rotWithShape="1">
            <a:gsLst>
              <a:gs pos="0">
                <a:schemeClr val="bg1"/>
              </a:gs>
              <a:gs pos="21000">
                <a:schemeClr val="bg1"/>
              </a:gs>
              <a:gs pos="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2700000" scaled="1"/>
            <a:tileRect/>
          </a:gra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Rectangle: Rounded Corners 30">
            <a:extLst>
              <a:ext uri="{FF2B5EF4-FFF2-40B4-BE49-F238E27FC236}">
                <a16:creationId xmlns:a16="http://schemas.microsoft.com/office/drawing/2014/main" id="{DB14515F-175C-8F41-ACBC-9A843F139B19}"/>
              </a:ext>
            </a:extLst>
          </p:cNvPr>
          <p:cNvSpPr/>
          <p:nvPr/>
        </p:nvSpPr>
        <p:spPr>
          <a:xfrm>
            <a:off x="2736196" y="1494644"/>
            <a:ext cx="846728" cy="369333"/>
          </a:xfrm>
          <a:prstGeom prst="roundRect">
            <a:avLst>
              <a:gd name="adj" fmla="val 3817"/>
            </a:avLst>
          </a:prstGeom>
          <a:gradFill flip="none" rotWithShape="1">
            <a:gsLst>
              <a:gs pos="0">
                <a:schemeClr val="bg1"/>
              </a:gs>
              <a:gs pos="21000">
                <a:schemeClr val="bg1"/>
              </a:gs>
              <a:gs pos="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2700000" scaled="1"/>
            <a:tileRect/>
          </a:gra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D66FAD3-91A4-EE4A-BD0B-AE5AA048543E}"/>
              </a:ext>
            </a:extLst>
          </p:cNvPr>
          <p:cNvCxnSpPr>
            <a:cxnSpLocks/>
          </p:cNvCxnSpPr>
          <p:nvPr/>
        </p:nvCxnSpPr>
        <p:spPr>
          <a:xfrm>
            <a:off x="380927" y="2131258"/>
            <a:ext cx="5583247" cy="0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0D860B52-832D-8C4D-8E3F-1CB4B26F096E}"/>
              </a:ext>
            </a:extLst>
          </p:cNvPr>
          <p:cNvCxnSpPr>
            <a:cxnSpLocks/>
          </p:cNvCxnSpPr>
          <p:nvPr/>
        </p:nvCxnSpPr>
        <p:spPr>
          <a:xfrm>
            <a:off x="365467" y="3209488"/>
            <a:ext cx="5598707" cy="0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5A54566-ED98-1B4E-B533-640770F6F760}"/>
              </a:ext>
            </a:extLst>
          </p:cNvPr>
          <p:cNvCxnSpPr>
            <a:cxnSpLocks/>
          </p:cNvCxnSpPr>
          <p:nvPr/>
        </p:nvCxnSpPr>
        <p:spPr>
          <a:xfrm>
            <a:off x="350007" y="4287718"/>
            <a:ext cx="5614167" cy="0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dash"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247F827A-9524-F745-9CC8-633F01971D12}"/>
              </a:ext>
            </a:extLst>
          </p:cNvPr>
          <p:cNvGrpSpPr/>
          <p:nvPr/>
        </p:nvGrpSpPr>
        <p:grpSpPr>
          <a:xfrm>
            <a:off x="2842876" y="2408976"/>
            <a:ext cx="1422038" cy="553999"/>
            <a:chOff x="3995782" y="2212186"/>
            <a:chExt cx="1422038" cy="553999"/>
          </a:xfrm>
        </p:grpSpPr>
        <p:sp>
          <p:nvSpPr>
            <p:cNvPr id="60" name="Rectangle: Rounded Corners 30">
              <a:extLst>
                <a:ext uri="{FF2B5EF4-FFF2-40B4-BE49-F238E27FC236}">
                  <a16:creationId xmlns:a16="http://schemas.microsoft.com/office/drawing/2014/main" id="{BC7F061A-3C96-BF40-BA2C-6D918369F137}"/>
                </a:ext>
              </a:extLst>
            </p:cNvPr>
            <p:cNvSpPr/>
            <p:nvPr/>
          </p:nvSpPr>
          <p:spPr>
            <a:xfrm>
              <a:off x="3995782" y="2212186"/>
              <a:ext cx="846728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Rectangle: Rounded Corners 30">
              <a:extLst>
                <a:ext uri="{FF2B5EF4-FFF2-40B4-BE49-F238E27FC236}">
                  <a16:creationId xmlns:a16="http://schemas.microsoft.com/office/drawing/2014/main" id="{D3BF758A-979E-8E47-8A8C-A2C9AD41575F}"/>
                </a:ext>
              </a:extLst>
            </p:cNvPr>
            <p:cNvSpPr/>
            <p:nvPr/>
          </p:nvSpPr>
          <p:spPr>
            <a:xfrm>
              <a:off x="4571092" y="2396852"/>
              <a:ext cx="846728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2FEE0FF-C008-3F43-9D6F-4CC354C73239}"/>
              </a:ext>
            </a:extLst>
          </p:cNvPr>
          <p:cNvGrpSpPr/>
          <p:nvPr/>
        </p:nvGrpSpPr>
        <p:grpSpPr>
          <a:xfrm>
            <a:off x="2160886" y="3487205"/>
            <a:ext cx="1422038" cy="553999"/>
            <a:chOff x="3995782" y="2212186"/>
            <a:chExt cx="1422038" cy="553999"/>
          </a:xfrm>
        </p:grpSpPr>
        <p:sp>
          <p:nvSpPr>
            <p:cNvPr id="63" name="Rectangle: Rounded Corners 30">
              <a:extLst>
                <a:ext uri="{FF2B5EF4-FFF2-40B4-BE49-F238E27FC236}">
                  <a16:creationId xmlns:a16="http://schemas.microsoft.com/office/drawing/2014/main" id="{C2B95117-C5EA-2B48-BB56-026197F96DC9}"/>
                </a:ext>
              </a:extLst>
            </p:cNvPr>
            <p:cNvSpPr/>
            <p:nvPr/>
          </p:nvSpPr>
          <p:spPr>
            <a:xfrm>
              <a:off x="3995782" y="2212186"/>
              <a:ext cx="846728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Rectangle: Rounded Corners 30">
              <a:extLst>
                <a:ext uri="{FF2B5EF4-FFF2-40B4-BE49-F238E27FC236}">
                  <a16:creationId xmlns:a16="http://schemas.microsoft.com/office/drawing/2014/main" id="{4E8B2E06-C8E0-BF4C-9E2B-D3548F9FA708}"/>
                </a:ext>
              </a:extLst>
            </p:cNvPr>
            <p:cNvSpPr/>
            <p:nvPr/>
          </p:nvSpPr>
          <p:spPr>
            <a:xfrm>
              <a:off x="4571092" y="2396852"/>
              <a:ext cx="846728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B2ED4C35-82C2-BC42-BFDC-4A50A61F7C03}"/>
              </a:ext>
            </a:extLst>
          </p:cNvPr>
          <p:cNvGrpSpPr/>
          <p:nvPr/>
        </p:nvGrpSpPr>
        <p:grpSpPr>
          <a:xfrm>
            <a:off x="3841550" y="3487205"/>
            <a:ext cx="1422038" cy="553999"/>
            <a:chOff x="3995782" y="2212186"/>
            <a:chExt cx="1422038" cy="553999"/>
          </a:xfrm>
        </p:grpSpPr>
        <p:sp>
          <p:nvSpPr>
            <p:cNvPr id="66" name="Rectangle: Rounded Corners 30">
              <a:extLst>
                <a:ext uri="{FF2B5EF4-FFF2-40B4-BE49-F238E27FC236}">
                  <a16:creationId xmlns:a16="http://schemas.microsoft.com/office/drawing/2014/main" id="{CC4061CE-393B-7347-8857-BFE2C8D2C41C}"/>
                </a:ext>
              </a:extLst>
            </p:cNvPr>
            <p:cNvSpPr/>
            <p:nvPr/>
          </p:nvSpPr>
          <p:spPr>
            <a:xfrm>
              <a:off x="3995782" y="2212186"/>
              <a:ext cx="846728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Rectangle: Rounded Corners 30">
              <a:extLst>
                <a:ext uri="{FF2B5EF4-FFF2-40B4-BE49-F238E27FC236}">
                  <a16:creationId xmlns:a16="http://schemas.microsoft.com/office/drawing/2014/main" id="{9EFEBE95-47F6-0249-BA94-FEC8ED885A14}"/>
                </a:ext>
              </a:extLst>
            </p:cNvPr>
            <p:cNvSpPr/>
            <p:nvPr/>
          </p:nvSpPr>
          <p:spPr>
            <a:xfrm>
              <a:off x="4571092" y="2396852"/>
              <a:ext cx="846728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59CD9881-60EB-C94B-9692-C10CC63F305C}"/>
              </a:ext>
            </a:extLst>
          </p:cNvPr>
          <p:cNvCxnSpPr>
            <a:cxnSpLocks/>
          </p:cNvCxnSpPr>
          <p:nvPr/>
        </p:nvCxnSpPr>
        <p:spPr>
          <a:xfrm flipV="1">
            <a:off x="2736195" y="688319"/>
            <a:ext cx="271419" cy="615845"/>
          </a:xfrm>
          <a:prstGeom prst="straightConnector1">
            <a:avLst/>
          </a:prstGeom>
          <a:ln w="9525">
            <a:solidFill>
              <a:srgbClr val="5DA2C5"/>
            </a:solidFill>
            <a:prstDash val="dash"/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DA462996-4BC0-EE4B-92BA-AECC716AF74C}"/>
              </a:ext>
            </a:extLst>
          </p:cNvPr>
          <p:cNvCxnSpPr>
            <a:cxnSpLocks/>
          </p:cNvCxnSpPr>
          <p:nvPr/>
        </p:nvCxnSpPr>
        <p:spPr>
          <a:xfrm flipV="1">
            <a:off x="3418185" y="868887"/>
            <a:ext cx="271419" cy="615845"/>
          </a:xfrm>
          <a:prstGeom prst="straightConnector1">
            <a:avLst/>
          </a:prstGeom>
          <a:ln w="9525">
            <a:solidFill>
              <a:srgbClr val="5DA2C5"/>
            </a:solidFill>
            <a:prstDash val="dash"/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261152E3-DC52-664F-9DCF-3E5AB5F4CE72}"/>
              </a:ext>
            </a:extLst>
          </p:cNvPr>
          <p:cNvCxnSpPr>
            <a:cxnSpLocks/>
          </p:cNvCxnSpPr>
          <p:nvPr/>
        </p:nvCxnSpPr>
        <p:spPr>
          <a:xfrm flipV="1">
            <a:off x="4100175" y="888325"/>
            <a:ext cx="0" cy="1715568"/>
          </a:xfrm>
          <a:prstGeom prst="straightConnector1">
            <a:avLst/>
          </a:prstGeom>
          <a:ln w="9525">
            <a:solidFill>
              <a:srgbClr val="5DA2C5"/>
            </a:solidFill>
            <a:prstDash val="dash"/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44CE921E-7A53-5340-85F3-7F73C996EF39}"/>
              </a:ext>
            </a:extLst>
          </p:cNvPr>
          <p:cNvCxnSpPr>
            <a:cxnSpLocks/>
            <a:endCxn id="61" idx="2"/>
          </p:cNvCxnSpPr>
          <p:nvPr/>
        </p:nvCxnSpPr>
        <p:spPr>
          <a:xfrm flipV="1">
            <a:off x="3409656" y="2962975"/>
            <a:ext cx="431894" cy="708896"/>
          </a:xfrm>
          <a:prstGeom prst="straightConnector1">
            <a:avLst/>
          </a:prstGeom>
          <a:ln w="9525">
            <a:solidFill>
              <a:srgbClr val="5DA2C5"/>
            </a:solidFill>
            <a:prstDash val="dash"/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116F4F56-42C2-AB4E-B054-7A1A6C5031E4}"/>
              </a:ext>
            </a:extLst>
          </p:cNvPr>
          <p:cNvCxnSpPr>
            <a:cxnSpLocks/>
          </p:cNvCxnSpPr>
          <p:nvPr/>
        </p:nvCxnSpPr>
        <p:spPr>
          <a:xfrm flipH="1" flipV="1">
            <a:off x="2319228" y="1694197"/>
            <a:ext cx="6397" cy="1800211"/>
          </a:xfrm>
          <a:prstGeom prst="straightConnector1">
            <a:avLst/>
          </a:prstGeom>
          <a:ln w="9525">
            <a:solidFill>
              <a:srgbClr val="5DA2C5"/>
            </a:solidFill>
            <a:prstDash val="dash"/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55D3B9BF-6685-294D-A0E0-3641058805F0}"/>
              </a:ext>
            </a:extLst>
          </p:cNvPr>
          <p:cNvCxnSpPr>
            <a:cxnSpLocks/>
          </p:cNvCxnSpPr>
          <p:nvPr/>
        </p:nvCxnSpPr>
        <p:spPr>
          <a:xfrm flipH="1" flipV="1">
            <a:off x="2426898" y="1679311"/>
            <a:ext cx="559394" cy="729665"/>
          </a:xfrm>
          <a:prstGeom prst="straightConnector1">
            <a:avLst/>
          </a:prstGeom>
          <a:ln w="9525">
            <a:solidFill>
              <a:srgbClr val="5DA2C5"/>
            </a:solidFill>
            <a:prstDash val="dash"/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15E51D6-5D5A-2748-A997-7B3B492B3396}"/>
              </a:ext>
            </a:extLst>
          </p:cNvPr>
          <p:cNvCxnSpPr>
            <a:cxnSpLocks/>
          </p:cNvCxnSpPr>
          <p:nvPr/>
        </p:nvCxnSpPr>
        <p:spPr>
          <a:xfrm flipH="1" flipV="1">
            <a:off x="3409907" y="1884746"/>
            <a:ext cx="559394" cy="729665"/>
          </a:xfrm>
          <a:prstGeom prst="straightConnector1">
            <a:avLst/>
          </a:prstGeom>
          <a:ln w="9525">
            <a:solidFill>
              <a:srgbClr val="5DA2C5"/>
            </a:solidFill>
            <a:prstDash val="dash"/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[E] 21">
            <a:extLst>
              <a:ext uri="{FF2B5EF4-FFF2-40B4-BE49-F238E27FC236}">
                <a16:creationId xmlns:a16="http://schemas.microsoft.com/office/drawing/2014/main" id="{2B9C93C0-3FEC-5F42-87E1-34B6F70B21F4}"/>
              </a:ext>
            </a:extLst>
          </p:cNvPr>
          <p:cNvCxnSpPr>
            <a:stCxn id="50" idx="3"/>
          </p:cNvCxnSpPr>
          <p:nvPr/>
        </p:nvCxnSpPr>
        <p:spPr>
          <a:xfrm>
            <a:off x="4264914" y="688319"/>
            <a:ext cx="842010" cy="2983552"/>
          </a:xfrm>
          <a:prstGeom prst="bentConnector2">
            <a:avLst/>
          </a:prstGeom>
          <a:ln w="9525">
            <a:solidFill>
              <a:srgbClr val="5DA2C5"/>
            </a:solidFill>
            <a:prstDash val="dash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[E] 76">
            <a:extLst>
              <a:ext uri="{FF2B5EF4-FFF2-40B4-BE49-F238E27FC236}">
                <a16:creationId xmlns:a16="http://schemas.microsoft.com/office/drawing/2014/main" id="{F391C144-8346-9945-A9B0-2A171682F419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4264914" y="2778309"/>
            <a:ext cx="179583" cy="708896"/>
          </a:xfrm>
          <a:prstGeom prst="bentConnector2">
            <a:avLst/>
          </a:prstGeom>
          <a:ln w="9525">
            <a:solidFill>
              <a:srgbClr val="5DA2C5"/>
            </a:solidFill>
            <a:prstDash val="dash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B1ED92F-B42E-FD48-A6DB-9399CE2E1254}"/>
              </a:ext>
            </a:extLst>
          </p:cNvPr>
          <p:cNvSpPr/>
          <p:nvPr/>
        </p:nvSpPr>
        <p:spPr>
          <a:xfrm>
            <a:off x="489977" y="588621"/>
            <a:ext cx="15052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사용자 인터페이스</a:t>
            </a:r>
            <a:endParaRPr lang="ko-KR" altLang="en-US" sz="1200" dirty="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D771317-2BE3-C740-A39D-6592B3E4800D}"/>
              </a:ext>
            </a:extLst>
          </p:cNvPr>
          <p:cNvSpPr/>
          <p:nvPr/>
        </p:nvSpPr>
        <p:spPr>
          <a:xfrm>
            <a:off x="474036" y="1497229"/>
            <a:ext cx="15052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애플리케이션</a:t>
            </a:r>
            <a:endParaRPr lang="ko-KR" altLang="en-US" sz="1200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F2E8B68-B1FE-294B-A929-747174C56460}"/>
              </a:ext>
            </a:extLst>
          </p:cNvPr>
          <p:cNvSpPr/>
          <p:nvPr/>
        </p:nvSpPr>
        <p:spPr>
          <a:xfrm>
            <a:off x="437177" y="2540692"/>
            <a:ext cx="15052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도메인</a:t>
            </a:r>
            <a:endParaRPr lang="ko-KR" altLang="en-US" sz="1200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8CD8E25-A07F-9F4D-BAEE-F4F9BE63DF8F}"/>
              </a:ext>
            </a:extLst>
          </p:cNvPr>
          <p:cNvSpPr/>
          <p:nvPr/>
        </p:nvSpPr>
        <p:spPr>
          <a:xfrm>
            <a:off x="468326" y="3640668"/>
            <a:ext cx="15052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 dirty="0" err="1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인프라스트럭처</a:t>
            </a:r>
            <a:endParaRPr lang="ko-KR" altLang="en-US" sz="1200" dirty="0"/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F8C3EE39-8BB8-0F40-B677-8210BD286A08}"/>
              </a:ext>
            </a:extLst>
          </p:cNvPr>
          <p:cNvCxnSpPr>
            <a:cxnSpLocks/>
          </p:cNvCxnSpPr>
          <p:nvPr/>
        </p:nvCxnSpPr>
        <p:spPr>
          <a:xfrm flipV="1">
            <a:off x="3418184" y="1009458"/>
            <a:ext cx="153764" cy="314209"/>
          </a:xfrm>
          <a:prstGeom prst="straightConnector1">
            <a:avLst/>
          </a:prstGeom>
          <a:ln w="9525">
            <a:solidFill>
              <a:srgbClr val="5DA2C5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25A53A7D-BC85-A143-9BB1-5D4DDA51531E}"/>
              </a:ext>
            </a:extLst>
          </p:cNvPr>
          <p:cNvCxnSpPr>
            <a:cxnSpLocks/>
          </p:cNvCxnSpPr>
          <p:nvPr/>
        </p:nvCxnSpPr>
        <p:spPr>
          <a:xfrm flipV="1">
            <a:off x="4024430" y="1527636"/>
            <a:ext cx="0" cy="369787"/>
          </a:xfrm>
          <a:prstGeom prst="straightConnector1">
            <a:avLst/>
          </a:prstGeom>
          <a:ln w="9525">
            <a:solidFill>
              <a:srgbClr val="5DA2C5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623F0B5C-34CE-CE42-B7F0-912BAA916EBD}"/>
              </a:ext>
            </a:extLst>
          </p:cNvPr>
          <p:cNvCxnSpPr>
            <a:cxnSpLocks/>
          </p:cNvCxnSpPr>
          <p:nvPr/>
        </p:nvCxnSpPr>
        <p:spPr>
          <a:xfrm flipV="1">
            <a:off x="2239218" y="2499260"/>
            <a:ext cx="0" cy="369787"/>
          </a:xfrm>
          <a:prstGeom prst="straightConnector1">
            <a:avLst/>
          </a:prstGeom>
          <a:ln w="9525">
            <a:solidFill>
              <a:srgbClr val="5DA2C5"/>
            </a:solidFill>
            <a:prstDash val="solid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DBC83E5-C984-9140-8F9F-EA68B3FC7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502" y="2869047"/>
            <a:ext cx="5221892" cy="386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998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E215777-7B82-3F47-9C7B-3B72292E6047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5486475" y="1441158"/>
            <a:ext cx="0" cy="3565182"/>
          </a:xfrm>
          <a:prstGeom prst="straightConnector1">
            <a:avLst/>
          </a:prstGeom>
          <a:ln w="9525">
            <a:solidFill>
              <a:srgbClr val="5DA2C5"/>
            </a:solidFill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695547-A6FF-6640-8952-3BF3186F7CDE}"/>
              </a:ext>
            </a:extLst>
          </p:cNvPr>
          <p:cNvCxnSpPr>
            <a:cxnSpLocks/>
            <a:endCxn id="44" idx="2"/>
          </p:cNvCxnSpPr>
          <p:nvPr/>
        </p:nvCxnSpPr>
        <p:spPr>
          <a:xfrm flipV="1">
            <a:off x="3799915" y="1442133"/>
            <a:ext cx="0" cy="3564207"/>
          </a:xfrm>
          <a:prstGeom prst="straightConnector1">
            <a:avLst/>
          </a:prstGeom>
          <a:ln w="9525">
            <a:solidFill>
              <a:srgbClr val="5DA2C5"/>
            </a:solidFill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102FDC8-5E4F-3442-B30C-8B790F61A106}"/>
              </a:ext>
            </a:extLst>
          </p:cNvPr>
          <p:cNvCxnSpPr>
            <a:cxnSpLocks/>
            <a:endCxn id="41" idx="2"/>
          </p:cNvCxnSpPr>
          <p:nvPr/>
        </p:nvCxnSpPr>
        <p:spPr>
          <a:xfrm flipV="1">
            <a:off x="2118351" y="1441166"/>
            <a:ext cx="0" cy="3565174"/>
          </a:xfrm>
          <a:prstGeom prst="straightConnector1">
            <a:avLst/>
          </a:prstGeom>
          <a:ln w="9525">
            <a:solidFill>
              <a:srgbClr val="5DA2C5"/>
            </a:solidFill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81B642B-B3E1-444D-8E76-7F193BBC06AC}"/>
              </a:ext>
            </a:extLst>
          </p:cNvPr>
          <p:cNvCxnSpPr>
            <a:cxnSpLocks/>
          </p:cNvCxnSpPr>
          <p:nvPr/>
        </p:nvCxnSpPr>
        <p:spPr>
          <a:xfrm flipH="1">
            <a:off x="2131454" y="1824146"/>
            <a:ext cx="1668461" cy="0"/>
          </a:xfrm>
          <a:prstGeom prst="straightConnector1">
            <a:avLst/>
          </a:prstGeom>
          <a:ln w="9525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E94B846-F7BA-3542-918B-753A23D7681D}"/>
              </a:ext>
            </a:extLst>
          </p:cNvPr>
          <p:cNvGrpSpPr/>
          <p:nvPr/>
        </p:nvGrpSpPr>
        <p:grpSpPr>
          <a:xfrm>
            <a:off x="1508825" y="966022"/>
            <a:ext cx="1219051" cy="475144"/>
            <a:chOff x="1870472" y="3754715"/>
            <a:chExt cx="3195173" cy="369333"/>
          </a:xfrm>
        </p:grpSpPr>
        <p:sp>
          <p:nvSpPr>
            <p:cNvPr id="41" name="Rectangle: Rounded Corners 30">
              <a:extLst>
                <a:ext uri="{FF2B5EF4-FFF2-40B4-BE49-F238E27FC236}">
                  <a16:creationId xmlns:a16="http://schemas.microsoft.com/office/drawing/2014/main" id="{FBEA3659-A8AD-8448-9C27-4B1B32F1E9E0}"/>
                </a:ext>
              </a:extLst>
            </p:cNvPr>
            <p:cNvSpPr/>
            <p:nvPr/>
          </p:nvSpPr>
          <p:spPr>
            <a:xfrm>
              <a:off x="1870472" y="3754715"/>
              <a:ext cx="319517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AAA5A95-81A9-674F-A455-5162ECBA2DF0}"/>
                </a:ext>
              </a:extLst>
            </p:cNvPr>
            <p:cNvSpPr/>
            <p:nvPr/>
          </p:nvSpPr>
          <p:spPr>
            <a:xfrm>
              <a:off x="2679357" y="3785442"/>
              <a:ext cx="1730962" cy="322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이체</a:t>
              </a:r>
              <a:endParaRPr kumimoji="1" lang="en-US" altLang="ko-KR" sz="105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endParaRPr>
            </a:p>
            <a:p>
              <a:pPr algn="ctr"/>
              <a:r>
                <a:rPr kumimoji="1" lang="ko-KR" altLang="en-US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컨트롤러</a:t>
              </a:r>
              <a:endParaRPr lang="ko-KR" altLang="en-US" sz="1050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148F903-859F-F744-A5AB-8B9261D7863D}"/>
              </a:ext>
            </a:extLst>
          </p:cNvPr>
          <p:cNvGrpSpPr/>
          <p:nvPr/>
        </p:nvGrpSpPr>
        <p:grpSpPr>
          <a:xfrm>
            <a:off x="3190389" y="966990"/>
            <a:ext cx="1219051" cy="488481"/>
            <a:chOff x="1870472" y="3754715"/>
            <a:chExt cx="3195173" cy="379701"/>
          </a:xfrm>
        </p:grpSpPr>
        <p:sp>
          <p:nvSpPr>
            <p:cNvPr id="44" name="Rectangle: Rounded Corners 30">
              <a:extLst>
                <a:ext uri="{FF2B5EF4-FFF2-40B4-BE49-F238E27FC236}">
                  <a16:creationId xmlns:a16="http://schemas.microsoft.com/office/drawing/2014/main" id="{CCA43848-C355-914E-BB74-1A937938342F}"/>
                </a:ext>
              </a:extLst>
            </p:cNvPr>
            <p:cNvSpPr/>
            <p:nvPr/>
          </p:nvSpPr>
          <p:spPr>
            <a:xfrm>
              <a:off x="1870472" y="3754715"/>
              <a:ext cx="319517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B5C3605-9E32-DB4A-9FCD-B378DF03CCE0}"/>
                </a:ext>
              </a:extLst>
            </p:cNvPr>
            <p:cNvSpPr/>
            <p:nvPr/>
          </p:nvSpPr>
          <p:spPr>
            <a:xfrm>
              <a:off x="1870472" y="3811446"/>
              <a:ext cx="3195170" cy="322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:</a:t>
              </a:r>
              <a:r>
                <a:rPr kumimoji="1" lang="ko-KR" altLang="en-US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 이체</a:t>
              </a:r>
              <a:endParaRPr kumimoji="1" lang="en-US" altLang="ko-KR" sz="105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endParaRPr>
            </a:p>
            <a:p>
              <a:pPr algn="ctr"/>
              <a:r>
                <a:rPr kumimoji="1" lang="ko-KR" altLang="en-US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서비스</a:t>
              </a:r>
              <a:endParaRPr lang="ko-KR" altLang="en-US" sz="1050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47B96E8-2DED-6A4A-B336-E06D2C3DCD7F}"/>
              </a:ext>
            </a:extLst>
          </p:cNvPr>
          <p:cNvGrpSpPr/>
          <p:nvPr/>
        </p:nvGrpSpPr>
        <p:grpSpPr>
          <a:xfrm>
            <a:off x="4876949" y="966015"/>
            <a:ext cx="1229804" cy="475143"/>
            <a:chOff x="1870472" y="3754715"/>
            <a:chExt cx="3223357" cy="369333"/>
          </a:xfrm>
        </p:grpSpPr>
        <p:sp>
          <p:nvSpPr>
            <p:cNvPr id="47" name="Rectangle: Rounded Corners 30">
              <a:extLst>
                <a:ext uri="{FF2B5EF4-FFF2-40B4-BE49-F238E27FC236}">
                  <a16:creationId xmlns:a16="http://schemas.microsoft.com/office/drawing/2014/main" id="{67F26C38-485F-204F-A609-87F1854E0E94}"/>
                </a:ext>
              </a:extLst>
            </p:cNvPr>
            <p:cNvSpPr/>
            <p:nvPr/>
          </p:nvSpPr>
          <p:spPr>
            <a:xfrm>
              <a:off x="1870472" y="3754715"/>
              <a:ext cx="319517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F57FC72A-5476-DE42-8BED-601A01C2F59C}"/>
                </a:ext>
              </a:extLst>
            </p:cNvPr>
            <p:cNvSpPr/>
            <p:nvPr/>
          </p:nvSpPr>
          <p:spPr>
            <a:xfrm>
              <a:off x="1898659" y="3838958"/>
              <a:ext cx="3195170" cy="1973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a123</a:t>
              </a:r>
              <a:r>
                <a:rPr kumimoji="1" lang="ko-KR" altLang="en-US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 </a:t>
              </a:r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:</a:t>
              </a:r>
              <a:r>
                <a:rPr kumimoji="1" lang="ko-KR" altLang="en-US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 계좌</a:t>
              </a:r>
              <a:endParaRPr lang="ko-KR" altLang="en-US" sz="1050" dirty="0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72D217B-DD6E-5B40-872D-8F1F48C53998}"/>
              </a:ext>
            </a:extLst>
          </p:cNvPr>
          <p:cNvGrpSpPr/>
          <p:nvPr/>
        </p:nvGrpSpPr>
        <p:grpSpPr>
          <a:xfrm>
            <a:off x="6585015" y="965037"/>
            <a:ext cx="1219051" cy="475143"/>
            <a:chOff x="1870472" y="3754715"/>
            <a:chExt cx="3195173" cy="369333"/>
          </a:xfrm>
        </p:grpSpPr>
        <p:sp>
          <p:nvSpPr>
            <p:cNvPr id="53" name="Rectangle: Rounded Corners 30">
              <a:extLst>
                <a:ext uri="{FF2B5EF4-FFF2-40B4-BE49-F238E27FC236}">
                  <a16:creationId xmlns:a16="http://schemas.microsoft.com/office/drawing/2014/main" id="{12C98120-8F33-8940-8916-EC340F2F2B72}"/>
                </a:ext>
              </a:extLst>
            </p:cNvPr>
            <p:cNvSpPr/>
            <p:nvPr/>
          </p:nvSpPr>
          <p:spPr>
            <a:xfrm>
              <a:off x="1870472" y="3754715"/>
              <a:ext cx="319517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7319DB1-EE66-C841-9456-B0CE390BED47}"/>
                </a:ext>
              </a:extLst>
            </p:cNvPr>
            <p:cNvSpPr/>
            <p:nvPr/>
          </p:nvSpPr>
          <p:spPr>
            <a:xfrm>
              <a:off x="1870472" y="3839718"/>
              <a:ext cx="3195170" cy="1973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A234</a:t>
              </a:r>
              <a:r>
                <a:rPr kumimoji="1" lang="ko-KR" altLang="en-US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 </a:t>
              </a:r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:</a:t>
              </a:r>
              <a:r>
                <a:rPr kumimoji="1" lang="ko-KR" altLang="en-US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 계좌</a:t>
              </a:r>
              <a:endParaRPr lang="ko-KR" altLang="en-US" sz="1050" dirty="0"/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596601C1-9668-BA42-8173-B7597258B2CA}"/>
              </a:ext>
            </a:extLst>
          </p:cNvPr>
          <p:cNvGrpSpPr/>
          <p:nvPr/>
        </p:nvGrpSpPr>
        <p:grpSpPr>
          <a:xfrm>
            <a:off x="8271571" y="965037"/>
            <a:ext cx="1219054" cy="475143"/>
            <a:chOff x="1870464" y="3754715"/>
            <a:chExt cx="3195181" cy="369333"/>
          </a:xfrm>
        </p:grpSpPr>
        <p:sp>
          <p:nvSpPr>
            <p:cNvPr id="69" name="Rectangle: Rounded Corners 30">
              <a:extLst>
                <a:ext uri="{FF2B5EF4-FFF2-40B4-BE49-F238E27FC236}">
                  <a16:creationId xmlns:a16="http://schemas.microsoft.com/office/drawing/2014/main" id="{216FF35A-444E-4745-9BA4-DFC9E417BDF7}"/>
                </a:ext>
              </a:extLst>
            </p:cNvPr>
            <p:cNvSpPr/>
            <p:nvPr/>
          </p:nvSpPr>
          <p:spPr>
            <a:xfrm>
              <a:off x="1870472" y="3754715"/>
              <a:ext cx="319517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36B13FA6-166E-8547-8D09-2889B619067E}"/>
                </a:ext>
              </a:extLst>
            </p:cNvPr>
            <p:cNvSpPr/>
            <p:nvPr/>
          </p:nvSpPr>
          <p:spPr>
            <a:xfrm>
              <a:off x="1870464" y="3786210"/>
              <a:ext cx="3195170" cy="322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유닛오브워크</a:t>
              </a:r>
              <a:endParaRPr kumimoji="1" lang="en-US" altLang="ko-KR" sz="105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endParaRPr>
            </a:p>
            <a:p>
              <a:pPr algn="ctr"/>
              <a:r>
                <a:rPr kumimoji="1" lang="ko-KR" altLang="en-US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매니저</a:t>
              </a:r>
              <a:endParaRPr lang="ko-KR" altLang="en-US" sz="1050" dirty="0"/>
            </a:p>
          </p:txBody>
        </p:sp>
      </p:grp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EBE0634-67DD-2E4F-B7EC-10F722E297F5}"/>
              </a:ext>
            </a:extLst>
          </p:cNvPr>
          <p:cNvSpPr/>
          <p:nvPr/>
        </p:nvSpPr>
        <p:spPr>
          <a:xfrm>
            <a:off x="2086602" y="1588462"/>
            <a:ext cx="174210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8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transaction(a123, a234, $100)</a:t>
            </a:r>
            <a:endParaRPr lang="ko-Kore-KR" altLang="en-US" sz="800" dirty="0"/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D50FB640-2308-1F45-B003-BDAF21CFF13C}"/>
              </a:ext>
            </a:extLst>
          </p:cNvPr>
          <p:cNvCxnSpPr>
            <a:cxnSpLocks/>
            <a:endCxn id="53" idx="2"/>
          </p:cNvCxnSpPr>
          <p:nvPr/>
        </p:nvCxnSpPr>
        <p:spPr>
          <a:xfrm flipV="1">
            <a:off x="7194541" y="1440180"/>
            <a:ext cx="0" cy="3566160"/>
          </a:xfrm>
          <a:prstGeom prst="straightConnector1">
            <a:avLst/>
          </a:prstGeom>
          <a:ln w="9525">
            <a:solidFill>
              <a:srgbClr val="5DA2C5"/>
            </a:solidFill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6BDD867-1D0C-554B-A934-BD8D00A06B74}"/>
              </a:ext>
            </a:extLst>
          </p:cNvPr>
          <p:cNvCxnSpPr>
            <a:cxnSpLocks/>
            <a:endCxn id="69" idx="2"/>
          </p:cNvCxnSpPr>
          <p:nvPr/>
        </p:nvCxnSpPr>
        <p:spPr>
          <a:xfrm flipV="1">
            <a:off x="8881100" y="1440180"/>
            <a:ext cx="0" cy="3566160"/>
          </a:xfrm>
          <a:prstGeom prst="straightConnector1">
            <a:avLst/>
          </a:prstGeom>
          <a:ln w="9525">
            <a:solidFill>
              <a:srgbClr val="5DA2C5"/>
            </a:solidFill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2463B26B-ECF5-2A46-A134-6CE4E95A0082}"/>
              </a:ext>
            </a:extLst>
          </p:cNvPr>
          <p:cNvGrpSpPr/>
          <p:nvPr/>
        </p:nvGrpSpPr>
        <p:grpSpPr>
          <a:xfrm>
            <a:off x="9935271" y="965037"/>
            <a:ext cx="1219051" cy="475143"/>
            <a:chOff x="1870472" y="3754715"/>
            <a:chExt cx="3195173" cy="369333"/>
          </a:xfrm>
        </p:grpSpPr>
        <p:sp>
          <p:nvSpPr>
            <p:cNvPr id="124" name="Rectangle: Rounded Corners 30">
              <a:extLst>
                <a:ext uri="{FF2B5EF4-FFF2-40B4-BE49-F238E27FC236}">
                  <a16:creationId xmlns:a16="http://schemas.microsoft.com/office/drawing/2014/main" id="{429D9488-5718-744B-8E93-8547AF20E5B8}"/>
                </a:ext>
              </a:extLst>
            </p:cNvPr>
            <p:cNvSpPr/>
            <p:nvPr/>
          </p:nvSpPr>
          <p:spPr>
            <a:xfrm>
              <a:off x="1870472" y="3754715"/>
              <a:ext cx="319517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6197D1E-FC7D-0A46-BAF7-C4EA376223E8}"/>
                </a:ext>
              </a:extLst>
            </p:cNvPr>
            <p:cNvSpPr/>
            <p:nvPr/>
          </p:nvSpPr>
          <p:spPr>
            <a:xfrm>
              <a:off x="1870472" y="3849007"/>
              <a:ext cx="3195170" cy="1973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객체</a:t>
              </a:r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-</a:t>
              </a:r>
              <a:r>
                <a:rPr kumimoji="1" lang="ko-KR" altLang="en-US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관계 </a:t>
              </a:r>
              <a:r>
                <a:rPr kumimoji="1" lang="ko-KR" altLang="en-US" sz="1050" b="1" dirty="0" err="1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매퍼</a:t>
              </a:r>
              <a:endParaRPr lang="ko-KR" altLang="en-US" sz="1050" dirty="0"/>
            </a:p>
          </p:txBody>
        </p:sp>
      </p:grp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D556C07A-D46F-8B44-A8B4-5B7E5540C8AE}"/>
              </a:ext>
            </a:extLst>
          </p:cNvPr>
          <p:cNvCxnSpPr>
            <a:cxnSpLocks/>
            <a:endCxn id="124" idx="2"/>
          </p:cNvCxnSpPr>
          <p:nvPr/>
        </p:nvCxnSpPr>
        <p:spPr>
          <a:xfrm flipV="1">
            <a:off x="10544797" y="1440180"/>
            <a:ext cx="0" cy="3566160"/>
          </a:xfrm>
          <a:prstGeom prst="straightConnector1">
            <a:avLst/>
          </a:prstGeom>
          <a:ln w="9525">
            <a:solidFill>
              <a:srgbClr val="5DA2C5"/>
            </a:solidFill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E79D593B-2AAF-F749-9E47-4DD374536358}"/>
              </a:ext>
            </a:extLst>
          </p:cNvPr>
          <p:cNvCxnSpPr>
            <a:cxnSpLocks/>
          </p:cNvCxnSpPr>
          <p:nvPr/>
        </p:nvCxnSpPr>
        <p:spPr>
          <a:xfrm flipH="1">
            <a:off x="3794414" y="2056556"/>
            <a:ext cx="5086686" cy="0"/>
          </a:xfrm>
          <a:prstGeom prst="straightConnector1">
            <a:avLst/>
          </a:prstGeom>
          <a:ln w="9525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FE467959-9A27-4F41-BAA3-DE87F514BEF3}"/>
              </a:ext>
            </a:extLst>
          </p:cNvPr>
          <p:cNvSpPr/>
          <p:nvPr/>
        </p:nvSpPr>
        <p:spPr>
          <a:xfrm>
            <a:off x="5513228" y="1832630"/>
            <a:ext cx="174210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800" dirty="0" err="1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beginTransaction</a:t>
            </a:r>
            <a:r>
              <a:rPr kumimoji="1" lang="en-US" altLang="ko-Kore-KR" sz="8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()</a:t>
            </a:r>
            <a:endParaRPr lang="ko-Kore-KR" altLang="en-US" sz="800" dirty="0"/>
          </a:p>
        </p:txBody>
      </p: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978625FA-4559-F845-B73B-0E641AA1CC8B}"/>
              </a:ext>
            </a:extLst>
          </p:cNvPr>
          <p:cNvCxnSpPr>
            <a:cxnSpLocks/>
          </p:cNvCxnSpPr>
          <p:nvPr/>
        </p:nvCxnSpPr>
        <p:spPr>
          <a:xfrm flipH="1">
            <a:off x="3805657" y="2436189"/>
            <a:ext cx="1668461" cy="0"/>
          </a:xfrm>
          <a:prstGeom prst="straightConnector1">
            <a:avLst/>
          </a:prstGeom>
          <a:ln w="9525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571157DC-9165-6E4C-92D4-C5E309180184}"/>
              </a:ext>
            </a:extLst>
          </p:cNvPr>
          <p:cNvSpPr/>
          <p:nvPr/>
        </p:nvSpPr>
        <p:spPr>
          <a:xfrm>
            <a:off x="3760805" y="2200505"/>
            <a:ext cx="174210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8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transfer(a234, $100)</a:t>
            </a:r>
            <a:endParaRPr lang="ko-Kore-KR" altLang="en-US" sz="800" dirty="0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A2E2F318-C254-5242-9292-C689FB6446DD}"/>
              </a:ext>
            </a:extLst>
          </p:cNvPr>
          <p:cNvCxnSpPr>
            <a:cxnSpLocks/>
          </p:cNvCxnSpPr>
          <p:nvPr/>
        </p:nvCxnSpPr>
        <p:spPr>
          <a:xfrm flipH="1">
            <a:off x="5499915" y="2655783"/>
            <a:ext cx="1668461" cy="0"/>
          </a:xfrm>
          <a:prstGeom prst="straightConnector1">
            <a:avLst/>
          </a:prstGeom>
          <a:ln w="9525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78E0E34-AAE7-5F4B-AB0D-92E1C73C7508}"/>
              </a:ext>
            </a:extLst>
          </p:cNvPr>
          <p:cNvSpPr/>
          <p:nvPr/>
        </p:nvSpPr>
        <p:spPr>
          <a:xfrm>
            <a:off x="5455063" y="2420099"/>
            <a:ext cx="174210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8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credit($100)</a:t>
            </a:r>
            <a:endParaRPr lang="ko-Kore-KR" altLang="en-US" sz="800" dirty="0"/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85C5972D-90B0-AB4C-AACB-539B98EC1930}"/>
              </a:ext>
            </a:extLst>
          </p:cNvPr>
          <p:cNvCxnSpPr>
            <a:cxnSpLocks/>
          </p:cNvCxnSpPr>
          <p:nvPr/>
        </p:nvCxnSpPr>
        <p:spPr>
          <a:xfrm flipH="1">
            <a:off x="7201504" y="2876818"/>
            <a:ext cx="1668461" cy="0"/>
          </a:xfrm>
          <a:prstGeom prst="straightConnector1">
            <a:avLst/>
          </a:prstGeom>
          <a:ln w="9525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5F3A335E-D671-DD45-B708-E87E2A8B4A27}"/>
              </a:ext>
            </a:extLst>
          </p:cNvPr>
          <p:cNvSpPr/>
          <p:nvPr/>
        </p:nvSpPr>
        <p:spPr>
          <a:xfrm>
            <a:off x="7156652" y="2641134"/>
            <a:ext cx="174210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800" dirty="0" err="1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addToUnitOfWork</a:t>
            </a:r>
            <a:r>
              <a:rPr kumimoji="1" lang="en-US" altLang="ko-Kore-KR" sz="8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(a234)</a:t>
            </a:r>
            <a:endParaRPr lang="ko-Kore-KR" altLang="en-US" sz="800" dirty="0"/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0432D144-AAE5-E248-9F2A-8C20C8EE708D}"/>
              </a:ext>
            </a:extLst>
          </p:cNvPr>
          <p:cNvCxnSpPr>
            <a:cxnSpLocks/>
          </p:cNvCxnSpPr>
          <p:nvPr/>
        </p:nvCxnSpPr>
        <p:spPr>
          <a:xfrm flipH="1">
            <a:off x="5513229" y="3053372"/>
            <a:ext cx="1668461" cy="0"/>
          </a:xfrm>
          <a:prstGeom prst="straightConnector1">
            <a:avLst/>
          </a:prstGeom>
          <a:ln w="9525">
            <a:solidFill>
              <a:srgbClr val="5DA2C5"/>
            </a:solidFill>
            <a:prstDash val="dash"/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0B066DA2-2AEB-104A-A73B-C3CAFE593999}"/>
              </a:ext>
            </a:extLst>
          </p:cNvPr>
          <p:cNvSpPr/>
          <p:nvPr/>
        </p:nvSpPr>
        <p:spPr>
          <a:xfrm>
            <a:off x="5455063" y="3091040"/>
            <a:ext cx="174210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8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connect()</a:t>
            </a:r>
            <a:endParaRPr lang="ko-Kore-KR" altLang="en-US" sz="800" dirty="0"/>
          </a:p>
        </p:txBody>
      </p: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22FAB6E1-F1F1-C347-BBE1-9DD7AD9A71D1}"/>
              </a:ext>
            </a:extLst>
          </p:cNvPr>
          <p:cNvCxnSpPr>
            <a:cxnSpLocks/>
          </p:cNvCxnSpPr>
          <p:nvPr/>
        </p:nvCxnSpPr>
        <p:spPr>
          <a:xfrm>
            <a:off x="5490323" y="3336350"/>
            <a:ext cx="12700" cy="287818"/>
          </a:xfrm>
          <a:prstGeom prst="bentConnector3">
            <a:avLst>
              <a:gd name="adj1" fmla="val 1800000"/>
            </a:avLst>
          </a:prstGeom>
          <a:ln w="9525">
            <a:solidFill>
              <a:srgbClr val="5DA2C5"/>
            </a:solidFill>
            <a:prstDash val="dash"/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28066FF-01CB-A647-910B-943A600D16EC}"/>
              </a:ext>
            </a:extLst>
          </p:cNvPr>
          <p:cNvSpPr/>
          <p:nvPr/>
        </p:nvSpPr>
        <p:spPr>
          <a:xfrm>
            <a:off x="5734405" y="3382613"/>
            <a:ext cx="84565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8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debit($100)</a:t>
            </a:r>
            <a:endParaRPr lang="ko-Kore-KR" altLang="en-US" sz="800" dirty="0"/>
          </a:p>
        </p:txBody>
      </p: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CEC74EF8-2803-C049-99F8-2ED94422708A}"/>
              </a:ext>
            </a:extLst>
          </p:cNvPr>
          <p:cNvCxnSpPr>
            <a:cxnSpLocks/>
          </p:cNvCxnSpPr>
          <p:nvPr/>
        </p:nvCxnSpPr>
        <p:spPr>
          <a:xfrm flipH="1">
            <a:off x="5501209" y="3893588"/>
            <a:ext cx="1668461" cy="0"/>
          </a:xfrm>
          <a:prstGeom prst="straightConnector1">
            <a:avLst/>
          </a:prstGeom>
          <a:ln w="9525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3D48E04-43E1-7743-9B8E-B7C7E126CB5A}"/>
              </a:ext>
            </a:extLst>
          </p:cNvPr>
          <p:cNvSpPr/>
          <p:nvPr/>
        </p:nvSpPr>
        <p:spPr>
          <a:xfrm>
            <a:off x="5456357" y="3657904"/>
            <a:ext cx="174210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800" dirty="0" err="1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addToUnitOfWork</a:t>
            </a:r>
            <a:r>
              <a:rPr kumimoji="1" lang="en-US" altLang="ko-Kore-KR" sz="8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(a123)</a:t>
            </a:r>
            <a:endParaRPr lang="ko-Kore-KR" altLang="en-US" sz="800" dirty="0"/>
          </a:p>
        </p:txBody>
      </p: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1FD434C3-BE97-A643-9EB1-3372875C947D}"/>
              </a:ext>
            </a:extLst>
          </p:cNvPr>
          <p:cNvCxnSpPr>
            <a:cxnSpLocks/>
          </p:cNvCxnSpPr>
          <p:nvPr/>
        </p:nvCxnSpPr>
        <p:spPr>
          <a:xfrm flipH="1">
            <a:off x="3790104" y="4097500"/>
            <a:ext cx="1668461" cy="0"/>
          </a:xfrm>
          <a:prstGeom prst="straightConnector1">
            <a:avLst/>
          </a:prstGeom>
          <a:ln w="9525">
            <a:solidFill>
              <a:srgbClr val="5DA2C5"/>
            </a:solidFill>
            <a:prstDash val="dash"/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9E4C1269-1583-194E-ACAA-88D40ABF6800}"/>
              </a:ext>
            </a:extLst>
          </p:cNvPr>
          <p:cNvSpPr/>
          <p:nvPr/>
        </p:nvSpPr>
        <p:spPr>
          <a:xfrm>
            <a:off x="3731938" y="4135168"/>
            <a:ext cx="174210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8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commit()</a:t>
            </a:r>
            <a:endParaRPr lang="ko-Kore-KR" altLang="en-US" sz="800" dirty="0"/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A7E86B0B-8310-F74A-946B-30E8D2E8E0EF}"/>
              </a:ext>
            </a:extLst>
          </p:cNvPr>
          <p:cNvCxnSpPr>
            <a:cxnSpLocks/>
          </p:cNvCxnSpPr>
          <p:nvPr/>
        </p:nvCxnSpPr>
        <p:spPr>
          <a:xfrm flipH="1">
            <a:off x="3790002" y="4526022"/>
            <a:ext cx="5079963" cy="0"/>
          </a:xfrm>
          <a:prstGeom prst="straightConnector1">
            <a:avLst/>
          </a:prstGeom>
          <a:ln w="9525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FD094480-249B-6F47-AB07-883DDB2600AB}"/>
              </a:ext>
            </a:extLst>
          </p:cNvPr>
          <p:cNvSpPr/>
          <p:nvPr/>
        </p:nvSpPr>
        <p:spPr>
          <a:xfrm>
            <a:off x="5503023" y="4301490"/>
            <a:ext cx="174210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8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commit()</a:t>
            </a:r>
            <a:endParaRPr lang="ko-Kore-KR" altLang="en-US" sz="800" dirty="0"/>
          </a:p>
        </p:txBody>
      </p: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FE717D5B-8373-FD4A-8D4C-60B429987CA0}"/>
              </a:ext>
            </a:extLst>
          </p:cNvPr>
          <p:cNvCxnSpPr>
            <a:cxnSpLocks/>
          </p:cNvCxnSpPr>
          <p:nvPr/>
        </p:nvCxnSpPr>
        <p:spPr>
          <a:xfrm flipH="1">
            <a:off x="8886029" y="4752618"/>
            <a:ext cx="1668461" cy="0"/>
          </a:xfrm>
          <a:prstGeom prst="straightConnector1">
            <a:avLst/>
          </a:prstGeom>
          <a:ln w="9525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924E0693-710F-154F-99D7-ACCF38756799}"/>
              </a:ext>
            </a:extLst>
          </p:cNvPr>
          <p:cNvSpPr/>
          <p:nvPr/>
        </p:nvSpPr>
        <p:spPr>
          <a:xfrm>
            <a:off x="8841177" y="4516934"/>
            <a:ext cx="174210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8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update(collection)</a:t>
            </a:r>
            <a:endParaRPr lang="ko-Kore-KR" altLang="en-US" sz="800" dirty="0"/>
          </a:p>
        </p:txBody>
      </p: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01A9B04D-D073-F847-87CB-F7B1CAD06C8C}"/>
              </a:ext>
            </a:extLst>
          </p:cNvPr>
          <p:cNvGrpSpPr/>
          <p:nvPr/>
        </p:nvGrpSpPr>
        <p:grpSpPr>
          <a:xfrm>
            <a:off x="5157282" y="4678347"/>
            <a:ext cx="1877435" cy="828320"/>
            <a:chOff x="5435355" y="4746820"/>
            <a:chExt cx="1877435" cy="828320"/>
          </a:xfrm>
        </p:grpSpPr>
        <p:sp>
          <p:nvSpPr>
            <p:cNvPr id="160" name="사각형 설명선[R] 159">
              <a:extLst>
                <a:ext uri="{FF2B5EF4-FFF2-40B4-BE49-F238E27FC236}">
                  <a16:creationId xmlns:a16="http://schemas.microsoft.com/office/drawing/2014/main" id="{8A18DF43-9C67-0442-AC99-B3E75A77774B}"/>
                </a:ext>
              </a:extLst>
            </p:cNvPr>
            <p:cNvSpPr/>
            <p:nvPr/>
          </p:nvSpPr>
          <p:spPr>
            <a:xfrm>
              <a:off x="5435355" y="4746820"/>
              <a:ext cx="1877435" cy="828320"/>
            </a:xfrm>
            <a:custGeom>
              <a:avLst/>
              <a:gdLst>
                <a:gd name="connsiteX0" fmla="*/ 0 w 1436212"/>
                <a:gd name="connsiteY0" fmla="*/ 0 h 414335"/>
                <a:gd name="connsiteX1" fmla="*/ 837790 w 1436212"/>
                <a:gd name="connsiteY1" fmla="*/ 0 h 414335"/>
                <a:gd name="connsiteX2" fmla="*/ 807525 w 1436212"/>
                <a:gd name="connsiteY2" fmla="*/ -333975 h 414335"/>
                <a:gd name="connsiteX3" fmla="*/ 1196843 w 1436212"/>
                <a:gd name="connsiteY3" fmla="*/ 0 h 414335"/>
                <a:gd name="connsiteX4" fmla="*/ 1436212 w 1436212"/>
                <a:gd name="connsiteY4" fmla="*/ 0 h 414335"/>
                <a:gd name="connsiteX5" fmla="*/ 1436212 w 1436212"/>
                <a:gd name="connsiteY5" fmla="*/ 69056 h 414335"/>
                <a:gd name="connsiteX6" fmla="*/ 1436212 w 1436212"/>
                <a:gd name="connsiteY6" fmla="*/ 69056 h 414335"/>
                <a:gd name="connsiteX7" fmla="*/ 1436212 w 1436212"/>
                <a:gd name="connsiteY7" fmla="*/ 172640 h 414335"/>
                <a:gd name="connsiteX8" fmla="*/ 1436212 w 1436212"/>
                <a:gd name="connsiteY8" fmla="*/ 414335 h 414335"/>
                <a:gd name="connsiteX9" fmla="*/ 1196843 w 1436212"/>
                <a:gd name="connsiteY9" fmla="*/ 414335 h 414335"/>
                <a:gd name="connsiteX10" fmla="*/ 837790 w 1436212"/>
                <a:gd name="connsiteY10" fmla="*/ 414335 h 414335"/>
                <a:gd name="connsiteX11" fmla="*/ 837790 w 1436212"/>
                <a:gd name="connsiteY11" fmla="*/ 414335 h 414335"/>
                <a:gd name="connsiteX12" fmla="*/ 0 w 1436212"/>
                <a:gd name="connsiteY12" fmla="*/ 414335 h 414335"/>
                <a:gd name="connsiteX13" fmla="*/ 0 w 1436212"/>
                <a:gd name="connsiteY13" fmla="*/ 172640 h 414335"/>
                <a:gd name="connsiteX14" fmla="*/ 0 w 1436212"/>
                <a:gd name="connsiteY14" fmla="*/ 69056 h 414335"/>
                <a:gd name="connsiteX15" fmla="*/ 0 w 1436212"/>
                <a:gd name="connsiteY15" fmla="*/ 69056 h 414335"/>
                <a:gd name="connsiteX16" fmla="*/ 0 w 1436212"/>
                <a:gd name="connsiteY16" fmla="*/ 0 h 414335"/>
                <a:gd name="connsiteX0" fmla="*/ 0 w 1436212"/>
                <a:gd name="connsiteY0" fmla="*/ 333975 h 748310"/>
                <a:gd name="connsiteX1" fmla="*/ 552040 w 1436212"/>
                <a:gd name="connsiteY1" fmla="*/ 322545 h 748310"/>
                <a:gd name="connsiteX2" fmla="*/ 807525 w 1436212"/>
                <a:gd name="connsiteY2" fmla="*/ 0 h 748310"/>
                <a:gd name="connsiteX3" fmla="*/ 1196843 w 1436212"/>
                <a:gd name="connsiteY3" fmla="*/ 333975 h 748310"/>
                <a:gd name="connsiteX4" fmla="*/ 1436212 w 1436212"/>
                <a:gd name="connsiteY4" fmla="*/ 333975 h 748310"/>
                <a:gd name="connsiteX5" fmla="*/ 1436212 w 1436212"/>
                <a:gd name="connsiteY5" fmla="*/ 403031 h 748310"/>
                <a:gd name="connsiteX6" fmla="*/ 1436212 w 1436212"/>
                <a:gd name="connsiteY6" fmla="*/ 403031 h 748310"/>
                <a:gd name="connsiteX7" fmla="*/ 1436212 w 1436212"/>
                <a:gd name="connsiteY7" fmla="*/ 506615 h 748310"/>
                <a:gd name="connsiteX8" fmla="*/ 1436212 w 1436212"/>
                <a:gd name="connsiteY8" fmla="*/ 748310 h 748310"/>
                <a:gd name="connsiteX9" fmla="*/ 1196843 w 1436212"/>
                <a:gd name="connsiteY9" fmla="*/ 748310 h 748310"/>
                <a:gd name="connsiteX10" fmla="*/ 837790 w 1436212"/>
                <a:gd name="connsiteY10" fmla="*/ 748310 h 748310"/>
                <a:gd name="connsiteX11" fmla="*/ 837790 w 1436212"/>
                <a:gd name="connsiteY11" fmla="*/ 748310 h 748310"/>
                <a:gd name="connsiteX12" fmla="*/ 0 w 1436212"/>
                <a:gd name="connsiteY12" fmla="*/ 748310 h 748310"/>
                <a:gd name="connsiteX13" fmla="*/ 0 w 1436212"/>
                <a:gd name="connsiteY13" fmla="*/ 506615 h 748310"/>
                <a:gd name="connsiteX14" fmla="*/ 0 w 1436212"/>
                <a:gd name="connsiteY14" fmla="*/ 403031 h 748310"/>
                <a:gd name="connsiteX15" fmla="*/ 0 w 1436212"/>
                <a:gd name="connsiteY15" fmla="*/ 403031 h 748310"/>
                <a:gd name="connsiteX16" fmla="*/ 0 w 1436212"/>
                <a:gd name="connsiteY16" fmla="*/ 333975 h 748310"/>
                <a:gd name="connsiteX0" fmla="*/ 0 w 1436212"/>
                <a:gd name="connsiteY0" fmla="*/ 333975 h 748310"/>
                <a:gd name="connsiteX1" fmla="*/ 552040 w 1436212"/>
                <a:gd name="connsiteY1" fmla="*/ 322545 h 748310"/>
                <a:gd name="connsiteX2" fmla="*/ 807525 w 1436212"/>
                <a:gd name="connsiteY2" fmla="*/ 0 h 748310"/>
                <a:gd name="connsiteX3" fmla="*/ 956813 w 1436212"/>
                <a:gd name="connsiteY3" fmla="*/ 345405 h 748310"/>
                <a:gd name="connsiteX4" fmla="*/ 1436212 w 1436212"/>
                <a:gd name="connsiteY4" fmla="*/ 333975 h 748310"/>
                <a:gd name="connsiteX5" fmla="*/ 1436212 w 1436212"/>
                <a:gd name="connsiteY5" fmla="*/ 403031 h 748310"/>
                <a:gd name="connsiteX6" fmla="*/ 1436212 w 1436212"/>
                <a:gd name="connsiteY6" fmla="*/ 403031 h 748310"/>
                <a:gd name="connsiteX7" fmla="*/ 1436212 w 1436212"/>
                <a:gd name="connsiteY7" fmla="*/ 506615 h 748310"/>
                <a:gd name="connsiteX8" fmla="*/ 1436212 w 1436212"/>
                <a:gd name="connsiteY8" fmla="*/ 748310 h 748310"/>
                <a:gd name="connsiteX9" fmla="*/ 1196843 w 1436212"/>
                <a:gd name="connsiteY9" fmla="*/ 748310 h 748310"/>
                <a:gd name="connsiteX10" fmla="*/ 837790 w 1436212"/>
                <a:gd name="connsiteY10" fmla="*/ 748310 h 748310"/>
                <a:gd name="connsiteX11" fmla="*/ 837790 w 1436212"/>
                <a:gd name="connsiteY11" fmla="*/ 748310 h 748310"/>
                <a:gd name="connsiteX12" fmla="*/ 0 w 1436212"/>
                <a:gd name="connsiteY12" fmla="*/ 748310 h 748310"/>
                <a:gd name="connsiteX13" fmla="*/ 0 w 1436212"/>
                <a:gd name="connsiteY13" fmla="*/ 506615 h 748310"/>
                <a:gd name="connsiteX14" fmla="*/ 0 w 1436212"/>
                <a:gd name="connsiteY14" fmla="*/ 403031 h 748310"/>
                <a:gd name="connsiteX15" fmla="*/ 0 w 1436212"/>
                <a:gd name="connsiteY15" fmla="*/ 403031 h 748310"/>
                <a:gd name="connsiteX16" fmla="*/ 0 w 1436212"/>
                <a:gd name="connsiteY16" fmla="*/ 333975 h 748310"/>
                <a:gd name="connsiteX0" fmla="*/ 0 w 1436212"/>
                <a:gd name="connsiteY0" fmla="*/ 425415 h 839750"/>
                <a:gd name="connsiteX1" fmla="*/ 552040 w 1436212"/>
                <a:gd name="connsiteY1" fmla="*/ 413985 h 839750"/>
                <a:gd name="connsiteX2" fmla="*/ 978975 w 1436212"/>
                <a:gd name="connsiteY2" fmla="*/ 0 h 839750"/>
                <a:gd name="connsiteX3" fmla="*/ 956813 w 1436212"/>
                <a:gd name="connsiteY3" fmla="*/ 436845 h 839750"/>
                <a:gd name="connsiteX4" fmla="*/ 1436212 w 1436212"/>
                <a:gd name="connsiteY4" fmla="*/ 425415 h 839750"/>
                <a:gd name="connsiteX5" fmla="*/ 1436212 w 1436212"/>
                <a:gd name="connsiteY5" fmla="*/ 494471 h 839750"/>
                <a:gd name="connsiteX6" fmla="*/ 1436212 w 1436212"/>
                <a:gd name="connsiteY6" fmla="*/ 494471 h 839750"/>
                <a:gd name="connsiteX7" fmla="*/ 1436212 w 1436212"/>
                <a:gd name="connsiteY7" fmla="*/ 598055 h 839750"/>
                <a:gd name="connsiteX8" fmla="*/ 1436212 w 1436212"/>
                <a:gd name="connsiteY8" fmla="*/ 839750 h 839750"/>
                <a:gd name="connsiteX9" fmla="*/ 1196843 w 1436212"/>
                <a:gd name="connsiteY9" fmla="*/ 839750 h 839750"/>
                <a:gd name="connsiteX10" fmla="*/ 837790 w 1436212"/>
                <a:gd name="connsiteY10" fmla="*/ 839750 h 839750"/>
                <a:gd name="connsiteX11" fmla="*/ 837790 w 1436212"/>
                <a:gd name="connsiteY11" fmla="*/ 839750 h 839750"/>
                <a:gd name="connsiteX12" fmla="*/ 0 w 1436212"/>
                <a:gd name="connsiteY12" fmla="*/ 839750 h 839750"/>
                <a:gd name="connsiteX13" fmla="*/ 0 w 1436212"/>
                <a:gd name="connsiteY13" fmla="*/ 598055 h 839750"/>
                <a:gd name="connsiteX14" fmla="*/ 0 w 1436212"/>
                <a:gd name="connsiteY14" fmla="*/ 494471 h 839750"/>
                <a:gd name="connsiteX15" fmla="*/ 0 w 1436212"/>
                <a:gd name="connsiteY15" fmla="*/ 494471 h 839750"/>
                <a:gd name="connsiteX16" fmla="*/ 0 w 1436212"/>
                <a:gd name="connsiteY16" fmla="*/ 425415 h 839750"/>
                <a:gd name="connsiteX0" fmla="*/ 0 w 1436212"/>
                <a:gd name="connsiteY0" fmla="*/ 425415 h 839750"/>
                <a:gd name="connsiteX1" fmla="*/ 552040 w 1436212"/>
                <a:gd name="connsiteY1" fmla="*/ 413985 h 839750"/>
                <a:gd name="connsiteX2" fmla="*/ 978975 w 1436212"/>
                <a:gd name="connsiteY2" fmla="*/ 0 h 839750"/>
                <a:gd name="connsiteX3" fmla="*/ 825656 w 1436212"/>
                <a:gd name="connsiteY3" fmla="*/ 448275 h 839750"/>
                <a:gd name="connsiteX4" fmla="*/ 1436212 w 1436212"/>
                <a:gd name="connsiteY4" fmla="*/ 425415 h 839750"/>
                <a:gd name="connsiteX5" fmla="*/ 1436212 w 1436212"/>
                <a:gd name="connsiteY5" fmla="*/ 494471 h 839750"/>
                <a:gd name="connsiteX6" fmla="*/ 1436212 w 1436212"/>
                <a:gd name="connsiteY6" fmla="*/ 494471 h 839750"/>
                <a:gd name="connsiteX7" fmla="*/ 1436212 w 1436212"/>
                <a:gd name="connsiteY7" fmla="*/ 598055 h 839750"/>
                <a:gd name="connsiteX8" fmla="*/ 1436212 w 1436212"/>
                <a:gd name="connsiteY8" fmla="*/ 839750 h 839750"/>
                <a:gd name="connsiteX9" fmla="*/ 1196843 w 1436212"/>
                <a:gd name="connsiteY9" fmla="*/ 839750 h 839750"/>
                <a:gd name="connsiteX10" fmla="*/ 837790 w 1436212"/>
                <a:gd name="connsiteY10" fmla="*/ 839750 h 839750"/>
                <a:gd name="connsiteX11" fmla="*/ 837790 w 1436212"/>
                <a:gd name="connsiteY11" fmla="*/ 839750 h 839750"/>
                <a:gd name="connsiteX12" fmla="*/ 0 w 1436212"/>
                <a:gd name="connsiteY12" fmla="*/ 839750 h 839750"/>
                <a:gd name="connsiteX13" fmla="*/ 0 w 1436212"/>
                <a:gd name="connsiteY13" fmla="*/ 598055 h 839750"/>
                <a:gd name="connsiteX14" fmla="*/ 0 w 1436212"/>
                <a:gd name="connsiteY14" fmla="*/ 494471 h 839750"/>
                <a:gd name="connsiteX15" fmla="*/ 0 w 1436212"/>
                <a:gd name="connsiteY15" fmla="*/ 494471 h 839750"/>
                <a:gd name="connsiteX16" fmla="*/ 0 w 1436212"/>
                <a:gd name="connsiteY16" fmla="*/ 425415 h 839750"/>
                <a:gd name="connsiteX0" fmla="*/ 0 w 1436212"/>
                <a:gd name="connsiteY0" fmla="*/ 425415 h 839750"/>
                <a:gd name="connsiteX1" fmla="*/ 683197 w 1436212"/>
                <a:gd name="connsiteY1" fmla="*/ 425415 h 839750"/>
                <a:gd name="connsiteX2" fmla="*/ 978975 w 1436212"/>
                <a:gd name="connsiteY2" fmla="*/ 0 h 839750"/>
                <a:gd name="connsiteX3" fmla="*/ 825656 w 1436212"/>
                <a:gd name="connsiteY3" fmla="*/ 448275 h 839750"/>
                <a:gd name="connsiteX4" fmla="*/ 1436212 w 1436212"/>
                <a:gd name="connsiteY4" fmla="*/ 425415 h 839750"/>
                <a:gd name="connsiteX5" fmla="*/ 1436212 w 1436212"/>
                <a:gd name="connsiteY5" fmla="*/ 494471 h 839750"/>
                <a:gd name="connsiteX6" fmla="*/ 1436212 w 1436212"/>
                <a:gd name="connsiteY6" fmla="*/ 494471 h 839750"/>
                <a:gd name="connsiteX7" fmla="*/ 1436212 w 1436212"/>
                <a:gd name="connsiteY7" fmla="*/ 598055 h 839750"/>
                <a:gd name="connsiteX8" fmla="*/ 1436212 w 1436212"/>
                <a:gd name="connsiteY8" fmla="*/ 839750 h 839750"/>
                <a:gd name="connsiteX9" fmla="*/ 1196843 w 1436212"/>
                <a:gd name="connsiteY9" fmla="*/ 839750 h 839750"/>
                <a:gd name="connsiteX10" fmla="*/ 837790 w 1436212"/>
                <a:gd name="connsiteY10" fmla="*/ 839750 h 839750"/>
                <a:gd name="connsiteX11" fmla="*/ 837790 w 1436212"/>
                <a:gd name="connsiteY11" fmla="*/ 839750 h 839750"/>
                <a:gd name="connsiteX12" fmla="*/ 0 w 1436212"/>
                <a:gd name="connsiteY12" fmla="*/ 839750 h 839750"/>
                <a:gd name="connsiteX13" fmla="*/ 0 w 1436212"/>
                <a:gd name="connsiteY13" fmla="*/ 598055 h 839750"/>
                <a:gd name="connsiteX14" fmla="*/ 0 w 1436212"/>
                <a:gd name="connsiteY14" fmla="*/ 494471 h 839750"/>
                <a:gd name="connsiteX15" fmla="*/ 0 w 1436212"/>
                <a:gd name="connsiteY15" fmla="*/ 494471 h 839750"/>
                <a:gd name="connsiteX16" fmla="*/ 0 w 1436212"/>
                <a:gd name="connsiteY16" fmla="*/ 425415 h 839750"/>
                <a:gd name="connsiteX0" fmla="*/ 0 w 1436212"/>
                <a:gd name="connsiteY0" fmla="*/ 413985 h 828320"/>
                <a:gd name="connsiteX1" fmla="*/ 683197 w 1436212"/>
                <a:gd name="connsiteY1" fmla="*/ 413985 h 828320"/>
                <a:gd name="connsiteX2" fmla="*/ 935256 w 1436212"/>
                <a:gd name="connsiteY2" fmla="*/ 0 h 828320"/>
                <a:gd name="connsiteX3" fmla="*/ 825656 w 1436212"/>
                <a:gd name="connsiteY3" fmla="*/ 436845 h 828320"/>
                <a:gd name="connsiteX4" fmla="*/ 1436212 w 1436212"/>
                <a:gd name="connsiteY4" fmla="*/ 413985 h 828320"/>
                <a:gd name="connsiteX5" fmla="*/ 1436212 w 1436212"/>
                <a:gd name="connsiteY5" fmla="*/ 483041 h 828320"/>
                <a:gd name="connsiteX6" fmla="*/ 1436212 w 1436212"/>
                <a:gd name="connsiteY6" fmla="*/ 483041 h 828320"/>
                <a:gd name="connsiteX7" fmla="*/ 1436212 w 1436212"/>
                <a:gd name="connsiteY7" fmla="*/ 586625 h 828320"/>
                <a:gd name="connsiteX8" fmla="*/ 1436212 w 1436212"/>
                <a:gd name="connsiteY8" fmla="*/ 828320 h 828320"/>
                <a:gd name="connsiteX9" fmla="*/ 1196843 w 1436212"/>
                <a:gd name="connsiteY9" fmla="*/ 828320 h 828320"/>
                <a:gd name="connsiteX10" fmla="*/ 837790 w 1436212"/>
                <a:gd name="connsiteY10" fmla="*/ 828320 h 828320"/>
                <a:gd name="connsiteX11" fmla="*/ 837790 w 1436212"/>
                <a:gd name="connsiteY11" fmla="*/ 828320 h 828320"/>
                <a:gd name="connsiteX12" fmla="*/ 0 w 1436212"/>
                <a:gd name="connsiteY12" fmla="*/ 828320 h 828320"/>
                <a:gd name="connsiteX13" fmla="*/ 0 w 1436212"/>
                <a:gd name="connsiteY13" fmla="*/ 586625 h 828320"/>
                <a:gd name="connsiteX14" fmla="*/ 0 w 1436212"/>
                <a:gd name="connsiteY14" fmla="*/ 483041 h 828320"/>
                <a:gd name="connsiteX15" fmla="*/ 0 w 1436212"/>
                <a:gd name="connsiteY15" fmla="*/ 483041 h 828320"/>
                <a:gd name="connsiteX16" fmla="*/ 0 w 1436212"/>
                <a:gd name="connsiteY16" fmla="*/ 413985 h 828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212" h="828320">
                  <a:moveTo>
                    <a:pt x="0" y="413985"/>
                  </a:moveTo>
                  <a:lnTo>
                    <a:pt x="683197" y="413985"/>
                  </a:lnTo>
                  <a:lnTo>
                    <a:pt x="935256" y="0"/>
                  </a:lnTo>
                  <a:lnTo>
                    <a:pt x="825656" y="436845"/>
                  </a:lnTo>
                  <a:lnTo>
                    <a:pt x="1436212" y="413985"/>
                  </a:lnTo>
                  <a:lnTo>
                    <a:pt x="1436212" y="483041"/>
                  </a:lnTo>
                  <a:lnTo>
                    <a:pt x="1436212" y="483041"/>
                  </a:lnTo>
                  <a:lnTo>
                    <a:pt x="1436212" y="586625"/>
                  </a:lnTo>
                  <a:lnTo>
                    <a:pt x="1436212" y="828320"/>
                  </a:lnTo>
                  <a:lnTo>
                    <a:pt x="1196843" y="828320"/>
                  </a:lnTo>
                  <a:lnTo>
                    <a:pt x="837790" y="828320"/>
                  </a:lnTo>
                  <a:lnTo>
                    <a:pt x="837790" y="828320"/>
                  </a:lnTo>
                  <a:lnTo>
                    <a:pt x="0" y="828320"/>
                  </a:lnTo>
                  <a:lnTo>
                    <a:pt x="0" y="586625"/>
                  </a:lnTo>
                  <a:lnTo>
                    <a:pt x="0" y="483041"/>
                  </a:lnTo>
                  <a:lnTo>
                    <a:pt x="0" y="483041"/>
                  </a:lnTo>
                  <a:lnTo>
                    <a:pt x="0" y="413985"/>
                  </a:lnTo>
                  <a:close/>
                </a:path>
              </a:pathLst>
            </a:custGeom>
            <a:solidFill>
              <a:srgbClr val="5DA2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ADC1724-D916-FF4F-A700-6DB6D771DAC3}"/>
                </a:ext>
              </a:extLst>
            </p:cNvPr>
            <p:cNvSpPr/>
            <p:nvPr/>
          </p:nvSpPr>
          <p:spPr>
            <a:xfrm>
              <a:off x="5596650" y="5190297"/>
              <a:ext cx="156000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800" dirty="0">
                  <a:solidFill>
                    <a:schemeClr val="bg1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입금 혹은 출금이 실패하면 트랜잭션 전체가 실패한다</a:t>
              </a:r>
              <a:endParaRPr kumimoji="1" lang="en-US" altLang="ko-KR" sz="800" dirty="0">
                <a:solidFill>
                  <a:schemeClr val="bg1"/>
                </a:solidFill>
                <a:latin typeface="SHeadG" panose="02030600000101010101" pitchFamily="18" charset="-127"/>
                <a:ea typeface="SHeadG" panose="02030600000101010101" pitchFamily="18" charset="-127"/>
              </a:endParaRP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EDDB00FA-5283-254F-A2C5-300AEF78DA32}"/>
              </a:ext>
            </a:extLst>
          </p:cNvPr>
          <p:cNvGrpSpPr/>
          <p:nvPr/>
        </p:nvGrpSpPr>
        <p:grpSpPr>
          <a:xfrm>
            <a:off x="9090933" y="3657904"/>
            <a:ext cx="1436212" cy="854744"/>
            <a:chOff x="9380378" y="5645278"/>
            <a:chExt cx="1436212" cy="854744"/>
          </a:xfrm>
        </p:grpSpPr>
        <p:sp>
          <p:nvSpPr>
            <p:cNvPr id="161" name="사각형 설명선[R] 160">
              <a:extLst>
                <a:ext uri="{FF2B5EF4-FFF2-40B4-BE49-F238E27FC236}">
                  <a16:creationId xmlns:a16="http://schemas.microsoft.com/office/drawing/2014/main" id="{BBA3337B-E1FE-C64A-BC69-D03E3001E89D}"/>
                </a:ext>
              </a:extLst>
            </p:cNvPr>
            <p:cNvSpPr/>
            <p:nvPr/>
          </p:nvSpPr>
          <p:spPr>
            <a:xfrm>
              <a:off x="9380378" y="5645278"/>
              <a:ext cx="1436212" cy="854744"/>
            </a:xfrm>
            <a:custGeom>
              <a:avLst/>
              <a:gdLst>
                <a:gd name="connsiteX0" fmla="*/ 0 w 1436212"/>
                <a:gd name="connsiteY0" fmla="*/ 0 h 414335"/>
                <a:gd name="connsiteX1" fmla="*/ 239369 w 1436212"/>
                <a:gd name="connsiteY1" fmla="*/ 0 h 414335"/>
                <a:gd name="connsiteX2" fmla="*/ 239369 w 1436212"/>
                <a:gd name="connsiteY2" fmla="*/ 0 h 414335"/>
                <a:gd name="connsiteX3" fmla="*/ 598422 w 1436212"/>
                <a:gd name="connsiteY3" fmla="*/ 0 h 414335"/>
                <a:gd name="connsiteX4" fmla="*/ 1436212 w 1436212"/>
                <a:gd name="connsiteY4" fmla="*/ 0 h 414335"/>
                <a:gd name="connsiteX5" fmla="*/ 1436212 w 1436212"/>
                <a:gd name="connsiteY5" fmla="*/ 241695 h 414335"/>
                <a:gd name="connsiteX6" fmla="*/ 1436212 w 1436212"/>
                <a:gd name="connsiteY6" fmla="*/ 241695 h 414335"/>
                <a:gd name="connsiteX7" fmla="*/ 1436212 w 1436212"/>
                <a:gd name="connsiteY7" fmla="*/ 345279 h 414335"/>
                <a:gd name="connsiteX8" fmla="*/ 1436212 w 1436212"/>
                <a:gd name="connsiteY8" fmla="*/ 414335 h 414335"/>
                <a:gd name="connsiteX9" fmla="*/ 598422 w 1436212"/>
                <a:gd name="connsiteY9" fmla="*/ 414335 h 414335"/>
                <a:gd name="connsiteX10" fmla="*/ 498911 w 1436212"/>
                <a:gd name="connsiteY10" fmla="*/ 854744 h 414335"/>
                <a:gd name="connsiteX11" fmla="*/ 239369 w 1436212"/>
                <a:gd name="connsiteY11" fmla="*/ 414335 h 414335"/>
                <a:gd name="connsiteX12" fmla="*/ 0 w 1436212"/>
                <a:gd name="connsiteY12" fmla="*/ 414335 h 414335"/>
                <a:gd name="connsiteX13" fmla="*/ 0 w 1436212"/>
                <a:gd name="connsiteY13" fmla="*/ 345279 h 414335"/>
                <a:gd name="connsiteX14" fmla="*/ 0 w 1436212"/>
                <a:gd name="connsiteY14" fmla="*/ 241695 h 414335"/>
                <a:gd name="connsiteX15" fmla="*/ 0 w 1436212"/>
                <a:gd name="connsiteY15" fmla="*/ 241695 h 414335"/>
                <a:gd name="connsiteX16" fmla="*/ 0 w 1436212"/>
                <a:gd name="connsiteY16" fmla="*/ 0 h 414335"/>
                <a:gd name="connsiteX0" fmla="*/ 0 w 1436212"/>
                <a:gd name="connsiteY0" fmla="*/ 0 h 854744"/>
                <a:gd name="connsiteX1" fmla="*/ 239369 w 1436212"/>
                <a:gd name="connsiteY1" fmla="*/ 0 h 854744"/>
                <a:gd name="connsiteX2" fmla="*/ 239369 w 1436212"/>
                <a:gd name="connsiteY2" fmla="*/ 0 h 854744"/>
                <a:gd name="connsiteX3" fmla="*/ 598422 w 1436212"/>
                <a:gd name="connsiteY3" fmla="*/ 0 h 854744"/>
                <a:gd name="connsiteX4" fmla="*/ 1436212 w 1436212"/>
                <a:gd name="connsiteY4" fmla="*/ 0 h 854744"/>
                <a:gd name="connsiteX5" fmla="*/ 1436212 w 1436212"/>
                <a:gd name="connsiteY5" fmla="*/ 241695 h 854744"/>
                <a:gd name="connsiteX6" fmla="*/ 1436212 w 1436212"/>
                <a:gd name="connsiteY6" fmla="*/ 241695 h 854744"/>
                <a:gd name="connsiteX7" fmla="*/ 1436212 w 1436212"/>
                <a:gd name="connsiteY7" fmla="*/ 345279 h 854744"/>
                <a:gd name="connsiteX8" fmla="*/ 1436212 w 1436212"/>
                <a:gd name="connsiteY8" fmla="*/ 414335 h 854744"/>
                <a:gd name="connsiteX9" fmla="*/ 872742 w 1436212"/>
                <a:gd name="connsiteY9" fmla="*/ 425765 h 854744"/>
                <a:gd name="connsiteX10" fmla="*/ 498911 w 1436212"/>
                <a:gd name="connsiteY10" fmla="*/ 854744 h 854744"/>
                <a:gd name="connsiteX11" fmla="*/ 239369 w 1436212"/>
                <a:gd name="connsiteY11" fmla="*/ 414335 h 854744"/>
                <a:gd name="connsiteX12" fmla="*/ 0 w 1436212"/>
                <a:gd name="connsiteY12" fmla="*/ 414335 h 854744"/>
                <a:gd name="connsiteX13" fmla="*/ 0 w 1436212"/>
                <a:gd name="connsiteY13" fmla="*/ 345279 h 854744"/>
                <a:gd name="connsiteX14" fmla="*/ 0 w 1436212"/>
                <a:gd name="connsiteY14" fmla="*/ 241695 h 854744"/>
                <a:gd name="connsiteX15" fmla="*/ 0 w 1436212"/>
                <a:gd name="connsiteY15" fmla="*/ 241695 h 854744"/>
                <a:gd name="connsiteX16" fmla="*/ 0 w 1436212"/>
                <a:gd name="connsiteY16" fmla="*/ 0 h 854744"/>
                <a:gd name="connsiteX0" fmla="*/ 0 w 1436212"/>
                <a:gd name="connsiteY0" fmla="*/ 0 h 854744"/>
                <a:gd name="connsiteX1" fmla="*/ 239369 w 1436212"/>
                <a:gd name="connsiteY1" fmla="*/ 0 h 854744"/>
                <a:gd name="connsiteX2" fmla="*/ 239369 w 1436212"/>
                <a:gd name="connsiteY2" fmla="*/ 0 h 854744"/>
                <a:gd name="connsiteX3" fmla="*/ 598422 w 1436212"/>
                <a:gd name="connsiteY3" fmla="*/ 0 h 854744"/>
                <a:gd name="connsiteX4" fmla="*/ 1436212 w 1436212"/>
                <a:gd name="connsiteY4" fmla="*/ 0 h 854744"/>
                <a:gd name="connsiteX5" fmla="*/ 1436212 w 1436212"/>
                <a:gd name="connsiteY5" fmla="*/ 241695 h 854744"/>
                <a:gd name="connsiteX6" fmla="*/ 1436212 w 1436212"/>
                <a:gd name="connsiteY6" fmla="*/ 241695 h 854744"/>
                <a:gd name="connsiteX7" fmla="*/ 1436212 w 1436212"/>
                <a:gd name="connsiteY7" fmla="*/ 345279 h 854744"/>
                <a:gd name="connsiteX8" fmla="*/ 1436212 w 1436212"/>
                <a:gd name="connsiteY8" fmla="*/ 414335 h 854744"/>
                <a:gd name="connsiteX9" fmla="*/ 872742 w 1436212"/>
                <a:gd name="connsiteY9" fmla="*/ 425765 h 854744"/>
                <a:gd name="connsiteX10" fmla="*/ 498911 w 1436212"/>
                <a:gd name="connsiteY10" fmla="*/ 854744 h 854744"/>
                <a:gd name="connsiteX11" fmla="*/ 662279 w 1436212"/>
                <a:gd name="connsiteY11" fmla="*/ 425765 h 854744"/>
                <a:gd name="connsiteX12" fmla="*/ 0 w 1436212"/>
                <a:gd name="connsiteY12" fmla="*/ 414335 h 854744"/>
                <a:gd name="connsiteX13" fmla="*/ 0 w 1436212"/>
                <a:gd name="connsiteY13" fmla="*/ 345279 h 854744"/>
                <a:gd name="connsiteX14" fmla="*/ 0 w 1436212"/>
                <a:gd name="connsiteY14" fmla="*/ 241695 h 854744"/>
                <a:gd name="connsiteX15" fmla="*/ 0 w 1436212"/>
                <a:gd name="connsiteY15" fmla="*/ 241695 h 854744"/>
                <a:gd name="connsiteX16" fmla="*/ 0 w 1436212"/>
                <a:gd name="connsiteY16" fmla="*/ 0 h 85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212" h="854744">
                  <a:moveTo>
                    <a:pt x="0" y="0"/>
                  </a:moveTo>
                  <a:lnTo>
                    <a:pt x="239369" y="0"/>
                  </a:lnTo>
                  <a:lnTo>
                    <a:pt x="239369" y="0"/>
                  </a:lnTo>
                  <a:lnTo>
                    <a:pt x="598422" y="0"/>
                  </a:lnTo>
                  <a:lnTo>
                    <a:pt x="1436212" y="0"/>
                  </a:lnTo>
                  <a:lnTo>
                    <a:pt x="1436212" y="241695"/>
                  </a:lnTo>
                  <a:lnTo>
                    <a:pt x="1436212" y="241695"/>
                  </a:lnTo>
                  <a:lnTo>
                    <a:pt x="1436212" y="345279"/>
                  </a:lnTo>
                  <a:lnTo>
                    <a:pt x="1436212" y="414335"/>
                  </a:lnTo>
                  <a:lnTo>
                    <a:pt x="872742" y="425765"/>
                  </a:lnTo>
                  <a:lnTo>
                    <a:pt x="498911" y="854744"/>
                  </a:lnTo>
                  <a:lnTo>
                    <a:pt x="662279" y="425765"/>
                  </a:lnTo>
                  <a:lnTo>
                    <a:pt x="0" y="414335"/>
                  </a:lnTo>
                  <a:lnTo>
                    <a:pt x="0" y="345279"/>
                  </a:lnTo>
                  <a:lnTo>
                    <a:pt x="0" y="241695"/>
                  </a:lnTo>
                  <a:lnTo>
                    <a:pt x="0" y="2416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2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D34EBE57-D1A1-0541-B6FB-C96FD0305574}"/>
                </a:ext>
              </a:extLst>
            </p:cNvPr>
            <p:cNvSpPr/>
            <p:nvPr/>
          </p:nvSpPr>
          <p:spPr>
            <a:xfrm>
              <a:off x="9490620" y="5665518"/>
              <a:ext cx="122465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800" dirty="0">
                  <a:solidFill>
                    <a:schemeClr val="bg1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collection</a:t>
              </a:r>
              <a:r>
                <a:rPr kumimoji="1" lang="ko-KR" altLang="en-US" sz="800" dirty="0">
                  <a:solidFill>
                    <a:schemeClr val="bg1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의 내용</a:t>
              </a:r>
              <a:r>
                <a:rPr kumimoji="1" lang="en-US" altLang="ko-KR" sz="800" dirty="0">
                  <a:solidFill>
                    <a:schemeClr val="bg1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 :</a:t>
              </a:r>
            </a:p>
            <a:p>
              <a:pPr algn="ctr"/>
              <a:r>
                <a:rPr kumimoji="1" lang="en-US" altLang="ko-KR" sz="800" dirty="0">
                  <a:solidFill>
                    <a:schemeClr val="bg1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A123,</a:t>
              </a:r>
              <a:r>
                <a:rPr kumimoji="1" lang="ko-KR" altLang="en-US" sz="800" dirty="0">
                  <a:solidFill>
                    <a:schemeClr val="bg1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 </a:t>
              </a:r>
              <a:r>
                <a:rPr kumimoji="1" lang="en-US" altLang="ko-KR" sz="800" dirty="0">
                  <a:solidFill>
                    <a:schemeClr val="bg1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a234</a:t>
              </a:r>
            </a:p>
          </p:txBody>
        </p:sp>
      </p:grpSp>
      <p:sp>
        <p:nvSpPr>
          <p:cNvPr id="166" name="왼쪽 중괄호[L] 165">
            <a:extLst>
              <a:ext uri="{FF2B5EF4-FFF2-40B4-BE49-F238E27FC236}">
                <a16:creationId xmlns:a16="http://schemas.microsoft.com/office/drawing/2014/main" id="{127910D4-BFD5-7747-925C-A02EEC6E605F}"/>
              </a:ext>
            </a:extLst>
          </p:cNvPr>
          <p:cNvSpPr/>
          <p:nvPr/>
        </p:nvSpPr>
        <p:spPr>
          <a:xfrm rot="5400000">
            <a:off x="1921355" y="139262"/>
            <a:ext cx="393989" cy="1219050"/>
          </a:xfrm>
          <a:prstGeom prst="leftBrace">
            <a:avLst/>
          </a:prstGeom>
          <a:ln w="9525">
            <a:solidFill>
              <a:srgbClr val="5DA2C5"/>
            </a:solidFill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89C63717-6F8F-F24A-A724-C5807BB0196F}"/>
              </a:ext>
            </a:extLst>
          </p:cNvPr>
          <p:cNvSpPr/>
          <p:nvPr/>
        </p:nvSpPr>
        <p:spPr>
          <a:xfrm>
            <a:off x="1508825" y="263808"/>
            <a:ext cx="121905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5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사용자 인터페이스</a:t>
            </a:r>
            <a:endParaRPr lang="ko-KR" altLang="en-US" sz="1050" dirty="0"/>
          </a:p>
        </p:txBody>
      </p:sp>
      <p:sp>
        <p:nvSpPr>
          <p:cNvPr id="168" name="왼쪽 중괄호[L] 167">
            <a:extLst>
              <a:ext uri="{FF2B5EF4-FFF2-40B4-BE49-F238E27FC236}">
                <a16:creationId xmlns:a16="http://schemas.microsoft.com/office/drawing/2014/main" id="{19DFF7BB-5235-7949-A9AD-A1F87F161BDB}"/>
              </a:ext>
            </a:extLst>
          </p:cNvPr>
          <p:cNvSpPr/>
          <p:nvPr/>
        </p:nvSpPr>
        <p:spPr>
          <a:xfrm rot="5400000">
            <a:off x="3617214" y="122923"/>
            <a:ext cx="365399" cy="1219049"/>
          </a:xfrm>
          <a:prstGeom prst="leftBrace">
            <a:avLst/>
          </a:prstGeom>
          <a:ln w="9525">
            <a:solidFill>
              <a:srgbClr val="5DA2C5"/>
            </a:solidFill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45AECFFB-ABA5-5E40-AC44-390E0949C466}"/>
              </a:ext>
            </a:extLst>
          </p:cNvPr>
          <p:cNvSpPr/>
          <p:nvPr/>
        </p:nvSpPr>
        <p:spPr>
          <a:xfrm>
            <a:off x="3219178" y="279742"/>
            <a:ext cx="121905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5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애플리케이션</a:t>
            </a:r>
            <a:endParaRPr lang="ko-KR" altLang="en-US" sz="1050" dirty="0"/>
          </a:p>
        </p:txBody>
      </p:sp>
      <p:sp>
        <p:nvSpPr>
          <p:cNvPr id="170" name="왼쪽 중괄호[L] 169">
            <a:extLst>
              <a:ext uri="{FF2B5EF4-FFF2-40B4-BE49-F238E27FC236}">
                <a16:creationId xmlns:a16="http://schemas.microsoft.com/office/drawing/2014/main" id="{106A8E3F-B5C2-BF4A-93CC-0535A1A3DE33}"/>
              </a:ext>
            </a:extLst>
          </p:cNvPr>
          <p:cNvSpPr/>
          <p:nvPr/>
        </p:nvSpPr>
        <p:spPr>
          <a:xfrm rot="5400000">
            <a:off x="6173690" y="-697008"/>
            <a:ext cx="353561" cy="2907188"/>
          </a:xfrm>
          <a:prstGeom prst="leftBrace">
            <a:avLst/>
          </a:prstGeom>
          <a:ln w="9525">
            <a:solidFill>
              <a:srgbClr val="5DA2C5"/>
            </a:solidFill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1AF704D7-68E8-D148-83D3-5C431C0AF75B}"/>
              </a:ext>
            </a:extLst>
          </p:cNvPr>
          <p:cNvSpPr/>
          <p:nvPr/>
        </p:nvSpPr>
        <p:spPr>
          <a:xfrm>
            <a:off x="5734405" y="305650"/>
            <a:ext cx="121905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5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도메인</a:t>
            </a:r>
            <a:endParaRPr lang="ko-KR" altLang="en-US" sz="1050" dirty="0"/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46B2D7FC-5954-E747-8A54-5228955F8450}"/>
              </a:ext>
            </a:extLst>
          </p:cNvPr>
          <p:cNvSpPr/>
          <p:nvPr/>
        </p:nvSpPr>
        <p:spPr>
          <a:xfrm rot="5400000">
            <a:off x="9545578" y="-695617"/>
            <a:ext cx="354672" cy="2862819"/>
          </a:xfrm>
          <a:prstGeom prst="leftBrace">
            <a:avLst/>
          </a:prstGeom>
          <a:ln w="9525">
            <a:solidFill>
              <a:srgbClr val="5DA2C5"/>
            </a:solidFill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2166FB8E-9D57-194D-9FDF-8813F08B05B0}"/>
              </a:ext>
            </a:extLst>
          </p:cNvPr>
          <p:cNvSpPr/>
          <p:nvPr/>
        </p:nvSpPr>
        <p:spPr>
          <a:xfrm>
            <a:off x="9129032" y="285411"/>
            <a:ext cx="121905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50" b="1" dirty="0" err="1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인프라스트럭처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3510004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E0C95B9-1E41-944D-B86C-798E272F3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204" y="1362456"/>
            <a:ext cx="7212164" cy="395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468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육각형[H] 1">
            <a:extLst>
              <a:ext uri="{FF2B5EF4-FFF2-40B4-BE49-F238E27FC236}">
                <a16:creationId xmlns:a16="http://schemas.microsoft.com/office/drawing/2014/main" id="{4462DC01-6A8F-7646-A5DB-09816B8DD17E}"/>
              </a:ext>
            </a:extLst>
          </p:cNvPr>
          <p:cNvSpPr/>
          <p:nvPr/>
        </p:nvSpPr>
        <p:spPr>
          <a:xfrm>
            <a:off x="2291715" y="1720215"/>
            <a:ext cx="5497830" cy="2343150"/>
          </a:xfrm>
          <a:prstGeom prst="hexagon">
            <a:avLst>
              <a:gd name="adj" fmla="val 41848"/>
              <a:gd name="vf" fmla="val 115470"/>
            </a:avLst>
          </a:prstGeom>
          <a:gradFill flip="none" rotWithShape="1">
            <a:gsLst>
              <a:gs pos="0">
                <a:schemeClr val="bg1"/>
              </a:gs>
              <a:gs pos="21000">
                <a:schemeClr val="bg1"/>
              </a:gs>
              <a:gs pos="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2700000" scaled="1"/>
            <a:tileRect/>
          </a:gra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/>
          </a:p>
        </p:txBody>
      </p:sp>
      <p:sp>
        <p:nvSpPr>
          <p:cNvPr id="64" name="육각형[H] 63">
            <a:extLst>
              <a:ext uri="{FF2B5EF4-FFF2-40B4-BE49-F238E27FC236}">
                <a16:creationId xmlns:a16="http://schemas.microsoft.com/office/drawing/2014/main" id="{7E4BB2E9-E39C-6440-90CC-88D4880830D3}"/>
              </a:ext>
            </a:extLst>
          </p:cNvPr>
          <p:cNvSpPr/>
          <p:nvPr/>
        </p:nvSpPr>
        <p:spPr>
          <a:xfrm>
            <a:off x="3615690" y="2324100"/>
            <a:ext cx="2849880" cy="1135380"/>
          </a:xfrm>
          <a:prstGeom prst="hexagon">
            <a:avLst>
              <a:gd name="adj" fmla="val 41848"/>
              <a:gd name="vf" fmla="val 115470"/>
            </a:avLst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88E114A-37A5-4544-AAD8-82535369763E}"/>
              </a:ext>
            </a:extLst>
          </p:cNvPr>
          <p:cNvSpPr/>
          <p:nvPr/>
        </p:nvSpPr>
        <p:spPr>
          <a:xfrm>
            <a:off x="4526314" y="2764832"/>
            <a:ext cx="102863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5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Application</a:t>
            </a:r>
            <a:endParaRPr lang="ko-KR" altLang="en-US" sz="105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A237770-2DC5-9B42-88B6-AC998E3D18A5}"/>
              </a:ext>
            </a:extLst>
          </p:cNvPr>
          <p:cNvGrpSpPr/>
          <p:nvPr/>
        </p:nvGrpSpPr>
        <p:grpSpPr>
          <a:xfrm>
            <a:off x="1777399" y="1533525"/>
            <a:ext cx="1028632" cy="373380"/>
            <a:chOff x="2916589" y="2137410"/>
            <a:chExt cx="1028632" cy="373380"/>
          </a:xfrm>
        </p:grpSpPr>
        <p:sp>
          <p:nvSpPr>
            <p:cNvPr id="65" name="육각형[H] 64">
              <a:extLst>
                <a:ext uri="{FF2B5EF4-FFF2-40B4-BE49-F238E27FC236}">
                  <a16:creationId xmlns:a16="http://schemas.microsoft.com/office/drawing/2014/main" id="{2F62ABE1-BF0F-274E-B6D5-A0B0AA068BC2}"/>
                </a:ext>
              </a:extLst>
            </p:cNvPr>
            <p:cNvSpPr/>
            <p:nvPr/>
          </p:nvSpPr>
          <p:spPr>
            <a:xfrm>
              <a:off x="3021330" y="2137410"/>
              <a:ext cx="819150" cy="373380"/>
            </a:xfrm>
            <a:prstGeom prst="hexagon">
              <a:avLst>
                <a:gd name="adj" fmla="val 41848"/>
                <a:gd name="vf" fmla="val 115470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BA101B02-21D9-304E-8600-0DEC110DCFFB}"/>
                </a:ext>
              </a:extLst>
            </p:cNvPr>
            <p:cNvSpPr/>
            <p:nvPr/>
          </p:nvSpPr>
          <p:spPr>
            <a:xfrm>
              <a:off x="2916589" y="2197142"/>
              <a:ext cx="1028632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Web</a:t>
              </a:r>
              <a:endParaRPr lang="ko-KR" altLang="en-US" sz="1050" dirty="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D0706CC-527E-3D45-A556-D179749D08C6}"/>
              </a:ext>
            </a:extLst>
          </p:cNvPr>
          <p:cNvGrpSpPr/>
          <p:nvPr/>
        </p:nvGrpSpPr>
        <p:grpSpPr>
          <a:xfrm>
            <a:off x="2907563" y="2315866"/>
            <a:ext cx="846728" cy="369333"/>
            <a:chOff x="4418692" y="4421679"/>
            <a:chExt cx="846728" cy="369333"/>
          </a:xfrm>
        </p:grpSpPr>
        <p:sp>
          <p:nvSpPr>
            <p:cNvPr id="73" name="Rectangle: Rounded Corners 30">
              <a:extLst>
                <a:ext uri="{FF2B5EF4-FFF2-40B4-BE49-F238E27FC236}">
                  <a16:creationId xmlns:a16="http://schemas.microsoft.com/office/drawing/2014/main" id="{AE3264E9-06D6-064E-BE27-011F654B6A7C}"/>
                </a:ext>
              </a:extLst>
            </p:cNvPr>
            <p:cNvSpPr/>
            <p:nvPr/>
          </p:nvSpPr>
          <p:spPr>
            <a:xfrm>
              <a:off x="4418692" y="4421679"/>
              <a:ext cx="846728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8499398A-1301-4942-B563-54546E1E2588}"/>
                </a:ext>
              </a:extLst>
            </p:cNvPr>
            <p:cNvSpPr/>
            <p:nvPr/>
          </p:nvSpPr>
          <p:spPr>
            <a:xfrm>
              <a:off x="4418692" y="4479387"/>
              <a:ext cx="846728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Adapter</a:t>
              </a:r>
              <a:endParaRPr lang="ko-KR" altLang="en-US" sz="1050" dirty="0"/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92072518-A73A-FF48-951E-C779D0C0DABD}"/>
              </a:ext>
            </a:extLst>
          </p:cNvPr>
          <p:cNvGrpSpPr/>
          <p:nvPr/>
        </p:nvGrpSpPr>
        <p:grpSpPr>
          <a:xfrm>
            <a:off x="6360341" y="3101738"/>
            <a:ext cx="846728" cy="369333"/>
            <a:chOff x="4418692" y="4421679"/>
            <a:chExt cx="846728" cy="369333"/>
          </a:xfrm>
        </p:grpSpPr>
        <p:sp>
          <p:nvSpPr>
            <p:cNvPr id="76" name="Rectangle: Rounded Corners 30">
              <a:extLst>
                <a:ext uri="{FF2B5EF4-FFF2-40B4-BE49-F238E27FC236}">
                  <a16:creationId xmlns:a16="http://schemas.microsoft.com/office/drawing/2014/main" id="{F944F1C7-4E49-5742-823E-6C642DBF2953}"/>
                </a:ext>
              </a:extLst>
            </p:cNvPr>
            <p:cNvSpPr/>
            <p:nvPr/>
          </p:nvSpPr>
          <p:spPr>
            <a:xfrm>
              <a:off x="4418692" y="4421679"/>
              <a:ext cx="846728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6025ECAE-C367-7144-AF5A-2540B8C65DED}"/>
                </a:ext>
              </a:extLst>
            </p:cNvPr>
            <p:cNvSpPr/>
            <p:nvPr/>
          </p:nvSpPr>
          <p:spPr>
            <a:xfrm>
              <a:off x="4418692" y="4479387"/>
              <a:ext cx="846728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Adapter</a:t>
              </a:r>
              <a:endParaRPr lang="ko-KR" altLang="en-US" sz="1050" dirty="0"/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63BC0AFA-A040-8943-B483-C22EC69CAAF6}"/>
              </a:ext>
            </a:extLst>
          </p:cNvPr>
          <p:cNvGrpSpPr/>
          <p:nvPr/>
        </p:nvGrpSpPr>
        <p:grpSpPr>
          <a:xfrm>
            <a:off x="1263083" y="2033863"/>
            <a:ext cx="1028632" cy="373380"/>
            <a:chOff x="2916589" y="2137410"/>
            <a:chExt cx="1028632" cy="373380"/>
          </a:xfrm>
        </p:grpSpPr>
        <p:sp>
          <p:nvSpPr>
            <p:cNvPr id="79" name="육각형[H] 78">
              <a:extLst>
                <a:ext uri="{FF2B5EF4-FFF2-40B4-BE49-F238E27FC236}">
                  <a16:creationId xmlns:a16="http://schemas.microsoft.com/office/drawing/2014/main" id="{EB9B3F01-D0FF-A244-9192-DEEAD765176A}"/>
                </a:ext>
              </a:extLst>
            </p:cNvPr>
            <p:cNvSpPr/>
            <p:nvPr/>
          </p:nvSpPr>
          <p:spPr>
            <a:xfrm>
              <a:off x="3021330" y="2137410"/>
              <a:ext cx="819150" cy="373380"/>
            </a:xfrm>
            <a:prstGeom prst="hexagon">
              <a:avLst>
                <a:gd name="adj" fmla="val 41848"/>
                <a:gd name="vf" fmla="val 115470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48E1401-71F1-1447-8659-9701AEFB3D7E}"/>
                </a:ext>
              </a:extLst>
            </p:cNvPr>
            <p:cNvSpPr/>
            <p:nvPr/>
          </p:nvSpPr>
          <p:spPr>
            <a:xfrm>
              <a:off x="2916589" y="2197142"/>
              <a:ext cx="1028632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App</a:t>
              </a:r>
              <a:endParaRPr lang="ko-KR" altLang="en-US" sz="1050" dirty="0"/>
            </a:p>
          </p:txBody>
        </p:sp>
      </p:grpSp>
      <p:sp>
        <p:nvSpPr>
          <p:cNvPr id="81" name="원통[C] 80">
            <a:extLst>
              <a:ext uri="{FF2B5EF4-FFF2-40B4-BE49-F238E27FC236}">
                <a16:creationId xmlns:a16="http://schemas.microsoft.com/office/drawing/2014/main" id="{16B7F320-C153-2B4F-B2B6-6F6B6C584019}"/>
              </a:ext>
            </a:extLst>
          </p:cNvPr>
          <p:cNvSpPr/>
          <p:nvPr/>
        </p:nvSpPr>
        <p:spPr>
          <a:xfrm>
            <a:off x="7789545" y="3822747"/>
            <a:ext cx="771525" cy="367576"/>
          </a:xfrm>
          <a:prstGeom prst="can">
            <a:avLst/>
          </a:prstGeom>
          <a:gradFill flip="none" rotWithShape="1">
            <a:gsLst>
              <a:gs pos="0">
                <a:schemeClr val="bg1"/>
              </a:gs>
              <a:gs pos="21000">
                <a:schemeClr val="bg1"/>
              </a:gs>
              <a:gs pos="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2700000" scaled="1"/>
            <a:tileRect/>
          </a:gra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7321DC2-CD5D-C04A-83FC-280BD5C6B2D6}"/>
              </a:ext>
            </a:extLst>
          </p:cNvPr>
          <p:cNvSpPr>
            <a:spLocks/>
          </p:cNvSpPr>
          <p:nvPr/>
        </p:nvSpPr>
        <p:spPr>
          <a:xfrm>
            <a:off x="7894286" y="3924865"/>
            <a:ext cx="6279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DB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572560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E0000B2-7E64-4B46-A8EA-AA619798DF1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0800000">
            <a:off x="4465320" y="1825307"/>
            <a:ext cx="953135" cy="9531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D423225-7C58-B145-863D-39BBE317988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66010" y="3057525"/>
            <a:ext cx="993140" cy="993140"/>
          </a:xfrm>
          <a:prstGeom prst="rect">
            <a:avLst/>
          </a:prstGeom>
        </p:spPr>
      </p:pic>
      <p:pic>
        <p:nvPicPr>
          <p:cNvPr id="10" name="그림 9" descr="노트북, 앉아있는, 컴퓨터이(가) 표시된 사진&#10;&#10;자동 생성된 설명">
            <a:extLst>
              <a:ext uri="{FF2B5EF4-FFF2-40B4-BE49-F238E27FC236}">
                <a16:creationId xmlns:a16="http://schemas.microsoft.com/office/drawing/2014/main" id="{93E68B7D-3286-C44C-8E81-A60394D3CBD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30952" y="4114165"/>
            <a:ext cx="671830" cy="6718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95F2551-8374-B043-8D06-B66A901D671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17832" y="2930525"/>
            <a:ext cx="392430" cy="392430"/>
          </a:xfrm>
          <a:prstGeom prst="rect">
            <a:avLst/>
          </a:prstGeom>
        </p:spPr>
      </p:pic>
      <p:pic>
        <p:nvPicPr>
          <p:cNvPr id="14" name="그림 13" descr="노트북, 앉아있는, 컴퓨터, 테이블이(가) 표시된 사진&#10;&#10;자동 생성된 설명">
            <a:extLst>
              <a:ext uri="{FF2B5EF4-FFF2-40B4-BE49-F238E27FC236}">
                <a16:creationId xmlns:a16="http://schemas.microsoft.com/office/drawing/2014/main" id="{0ED10BC0-7DD7-6F45-809F-870D5124C58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14654" y="4090710"/>
            <a:ext cx="679450" cy="679450"/>
          </a:xfrm>
          <a:prstGeom prst="rect">
            <a:avLst/>
          </a:prstGeom>
        </p:spPr>
      </p:pic>
      <p:pic>
        <p:nvPicPr>
          <p:cNvPr id="16" name="그림 15" descr="앉아있는, 노트북, 컴퓨터이(가) 표시된 사진&#10;&#10;자동 생성된 설명">
            <a:extLst>
              <a:ext uri="{FF2B5EF4-FFF2-40B4-BE49-F238E27FC236}">
                <a16:creationId xmlns:a16="http://schemas.microsoft.com/office/drawing/2014/main" id="{D46748DF-ADAF-4949-8DC1-02EFCFE37450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14654" y="3050223"/>
            <a:ext cx="679450" cy="679450"/>
          </a:xfrm>
          <a:prstGeom prst="rect">
            <a:avLst/>
          </a:prstGeom>
        </p:spPr>
      </p:pic>
      <p:pic>
        <p:nvPicPr>
          <p:cNvPr id="18" name="그림 17" descr="노트북, 컴퓨터이(가) 표시된 사진&#10;&#10;자동 생성된 설명">
            <a:extLst>
              <a:ext uri="{FF2B5EF4-FFF2-40B4-BE49-F238E27FC236}">
                <a16:creationId xmlns:a16="http://schemas.microsoft.com/office/drawing/2014/main" id="{A5F54829-4FD9-804E-92AA-F9D96B7B890A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54538" y="1223646"/>
            <a:ext cx="774700" cy="7747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CC60644-C6D8-0B4A-AC0E-AECE3B7F6032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96305" y="1134111"/>
            <a:ext cx="953135" cy="953135"/>
          </a:xfrm>
          <a:prstGeom prst="rect">
            <a:avLst/>
          </a:prstGeom>
        </p:spPr>
      </p:pic>
      <p:pic>
        <p:nvPicPr>
          <p:cNvPr id="22" name="그림 21" descr="앉아있는, 노트북, 컴퓨터, 테이블이(가) 표시된 사진&#10;&#10;자동 생성된 설명">
            <a:extLst>
              <a:ext uri="{FF2B5EF4-FFF2-40B4-BE49-F238E27FC236}">
                <a16:creationId xmlns:a16="http://schemas.microsoft.com/office/drawing/2014/main" id="{02958629-5718-9046-ABBA-DB6F5F67D5F9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14925" y="3365182"/>
            <a:ext cx="1216659" cy="1216659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2B3D7E2-BA19-E548-94C0-CFDAF2CFCD3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0800000">
            <a:off x="5996305" y="1825308"/>
            <a:ext cx="953135" cy="95313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ECCFD4F-12A6-7046-9F06-A2697C4E244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400000">
            <a:off x="3373755" y="3131661"/>
            <a:ext cx="953135" cy="95313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ED1048B3-EB42-6C47-BCB3-B2B7820429D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5400000">
            <a:off x="3375264" y="3973512"/>
            <a:ext cx="953135" cy="95313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9C6A6588-3BBC-1249-AF83-51455DEC770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48835" y="3775710"/>
            <a:ext cx="392430" cy="39243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F93E8367-C767-1A45-A780-79F5E842668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76035" y="3775710"/>
            <a:ext cx="392430" cy="39243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6E4A9BAB-6AE8-FE4A-9BF6-4593B222382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200000">
            <a:off x="7101205" y="3057525"/>
            <a:ext cx="953135" cy="95313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CB0FD4C9-CDE4-034E-B04C-0EAD8D08CF7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200000">
            <a:off x="7101204" y="4004628"/>
            <a:ext cx="953135" cy="95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869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육각형[H] 1">
            <a:extLst>
              <a:ext uri="{FF2B5EF4-FFF2-40B4-BE49-F238E27FC236}">
                <a16:creationId xmlns:a16="http://schemas.microsoft.com/office/drawing/2014/main" id="{4462DC01-6A8F-7646-A5DB-09816B8DD17E}"/>
              </a:ext>
            </a:extLst>
          </p:cNvPr>
          <p:cNvSpPr/>
          <p:nvPr/>
        </p:nvSpPr>
        <p:spPr>
          <a:xfrm>
            <a:off x="673930" y="896250"/>
            <a:ext cx="5497830" cy="2343150"/>
          </a:xfrm>
          <a:prstGeom prst="hexagon">
            <a:avLst>
              <a:gd name="adj" fmla="val 41848"/>
              <a:gd name="vf" fmla="val 115470"/>
            </a:avLst>
          </a:prstGeom>
          <a:gradFill flip="none" rotWithShape="1">
            <a:gsLst>
              <a:gs pos="0">
                <a:schemeClr val="bg1"/>
              </a:gs>
              <a:gs pos="21000">
                <a:schemeClr val="bg1"/>
              </a:gs>
              <a:gs pos="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2700000" scaled="1"/>
            <a:tileRect/>
          </a:gra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/>
          </a:p>
        </p:txBody>
      </p:sp>
      <p:sp>
        <p:nvSpPr>
          <p:cNvPr id="64" name="육각형[H] 63">
            <a:extLst>
              <a:ext uri="{FF2B5EF4-FFF2-40B4-BE49-F238E27FC236}">
                <a16:creationId xmlns:a16="http://schemas.microsoft.com/office/drawing/2014/main" id="{7E4BB2E9-E39C-6440-90CC-88D4880830D3}"/>
              </a:ext>
            </a:extLst>
          </p:cNvPr>
          <p:cNvSpPr/>
          <p:nvPr/>
        </p:nvSpPr>
        <p:spPr>
          <a:xfrm>
            <a:off x="1997905" y="1500135"/>
            <a:ext cx="2849880" cy="1135380"/>
          </a:xfrm>
          <a:prstGeom prst="hexagon">
            <a:avLst>
              <a:gd name="adj" fmla="val 41848"/>
              <a:gd name="vf" fmla="val 115470"/>
            </a:avLst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13633A-E1A3-9941-ADF6-FB96CCE6F09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21195" y="1583278"/>
            <a:ext cx="1003300" cy="10033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048F12F-FC97-6D47-8CF5-CC1C10D35CD6}"/>
              </a:ext>
            </a:extLst>
          </p:cNvPr>
          <p:cNvSpPr/>
          <p:nvPr/>
        </p:nvSpPr>
        <p:spPr>
          <a:xfrm>
            <a:off x="2908529" y="1071235"/>
            <a:ext cx="102863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5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Port</a:t>
            </a:r>
            <a:endParaRPr lang="ko-KR" altLang="en-US" sz="1050" dirty="0"/>
          </a:p>
        </p:txBody>
      </p:sp>
      <p:pic>
        <p:nvPicPr>
          <p:cNvPr id="22" name="그림 21" descr="노트북, 앉아있는, 컴퓨터, 테이블이(가) 표시된 사진&#10;&#10;자동 생성된 설명">
            <a:extLst>
              <a:ext uri="{FF2B5EF4-FFF2-40B4-BE49-F238E27FC236}">
                <a16:creationId xmlns:a16="http://schemas.microsoft.com/office/drawing/2014/main" id="{8C63FB5D-5C7E-5145-A780-FF2023187C1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32035" y="3072435"/>
            <a:ext cx="679450" cy="679450"/>
          </a:xfrm>
          <a:prstGeom prst="rect">
            <a:avLst/>
          </a:prstGeom>
        </p:spPr>
      </p:pic>
      <p:pic>
        <p:nvPicPr>
          <p:cNvPr id="23" name="그림 22" descr="앉아있는, 노트북, 컴퓨터이(가) 표시된 사진&#10;&#10;자동 생성된 설명">
            <a:extLst>
              <a:ext uri="{FF2B5EF4-FFF2-40B4-BE49-F238E27FC236}">
                <a16:creationId xmlns:a16="http://schemas.microsoft.com/office/drawing/2014/main" id="{3AD96AA6-8BFA-6640-9816-C51A7432046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96869" y="2226258"/>
            <a:ext cx="679450" cy="6794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8C72B87-D19F-DB4F-B697-B017D1D7F02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8483" y="819733"/>
            <a:ext cx="756920" cy="7569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8C4F3A-E669-7449-9CA1-45E97A88E84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45403" y="139329"/>
            <a:ext cx="756921" cy="75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625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>
            <a:extLst>
              <a:ext uri="{FF2B5EF4-FFF2-40B4-BE49-F238E27FC236}">
                <a16:creationId xmlns:a16="http://schemas.microsoft.com/office/drawing/2014/main" id="{5133D927-7425-564A-B1BD-CF8BB5FDB295}"/>
              </a:ext>
            </a:extLst>
          </p:cNvPr>
          <p:cNvSpPr>
            <a:spLocks noChangeAspect="1"/>
          </p:cNvSpPr>
          <p:nvPr/>
        </p:nvSpPr>
        <p:spPr>
          <a:xfrm>
            <a:off x="2233978" y="1700739"/>
            <a:ext cx="3780000" cy="37800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6AE0377-A2BC-404E-ACE1-2538852FCB5A}"/>
              </a:ext>
            </a:extLst>
          </p:cNvPr>
          <p:cNvSpPr>
            <a:spLocks noChangeAspect="1"/>
          </p:cNvSpPr>
          <p:nvPr/>
        </p:nvSpPr>
        <p:spPr>
          <a:xfrm>
            <a:off x="2683978" y="2150739"/>
            <a:ext cx="2880000" cy="288000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3940AB-B139-0042-A3D5-81AD2122D988}"/>
              </a:ext>
            </a:extLst>
          </p:cNvPr>
          <p:cNvSpPr/>
          <p:nvPr/>
        </p:nvSpPr>
        <p:spPr>
          <a:xfrm rot="18483397">
            <a:off x="2328276" y="2403383"/>
            <a:ext cx="102863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5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Devices</a:t>
            </a:r>
            <a:endParaRPr lang="ko-KR" altLang="en-US" sz="105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097516-CA3E-994F-91B7-13E38ABDEC12}"/>
              </a:ext>
            </a:extLst>
          </p:cNvPr>
          <p:cNvSpPr/>
          <p:nvPr/>
        </p:nvSpPr>
        <p:spPr>
          <a:xfrm rot="3120077">
            <a:off x="4870823" y="2356930"/>
            <a:ext cx="102863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5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Web</a:t>
            </a:r>
            <a:endParaRPr lang="ko-KR" altLang="en-US" sz="105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FDFADF5-589C-6840-AB00-EE64CD75323D}"/>
              </a:ext>
            </a:extLst>
          </p:cNvPr>
          <p:cNvSpPr/>
          <p:nvPr/>
        </p:nvSpPr>
        <p:spPr>
          <a:xfrm rot="2703026">
            <a:off x="2492183" y="4678782"/>
            <a:ext cx="102863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5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DB</a:t>
            </a:r>
            <a:endParaRPr lang="ko-KR" altLang="en-US" sz="105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D77A3A2-E507-6A40-8102-C29DC02E7907}"/>
              </a:ext>
            </a:extLst>
          </p:cNvPr>
          <p:cNvSpPr/>
          <p:nvPr/>
        </p:nvSpPr>
        <p:spPr>
          <a:xfrm rot="18723501">
            <a:off x="4892936" y="4510207"/>
            <a:ext cx="102863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5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UI</a:t>
            </a:r>
            <a:endParaRPr lang="ko-KR" altLang="en-US" sz="105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2AC47D4-94AA-B64B-8B71-E0688A58AC40}"/>
              </a:ext>
            </a:extLst>
          </p:cNvPr>
          <p:cNvSpPr>
            <a:spLocks noChangeAspect="1"/>
          </p:cNvSpPr>
          <p:nvPr/>
        </p:nvSpPr>
        <p:spPr>
          <a:xfrm>
            <a:off x="3135699" y="2600739"/>
            <a:ext cx="1980000" cy="1980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07734C-C046-2B43-B9B4-CDD24B828185}"/>
              </a:ext>
            </a:extLst>
          </p:cNvPr>
          <p:cNvSpPr/>
          <p:nvPr/>
        </p:nvSpPr>
        <p:spPr>
          <a:xfrm>
            <a:off x="3611383" y="2273488"/>
            <a:ext cx="102863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5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Controller</a:t>
            </a:r>
            <a:endParaRPr lang="ko-KR" altLang="en-US" sz="105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BD8624C-AD89-6843-8F13-5926E1B6EC48}"/>
              </a:ext>
            </a:extLst>
          </p:cNvPr>
          <p:cNvSpPr/>
          <p:nvPr/>
        </p:nvSpPr>
        <p:spPr>
          <a:xfrm>
            <a:off x="3611383" y="2733925"/>
            <a:ext cx="102863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5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Use Cases</a:t>
            </a:r>
            <a:endParaRPr lang="ko-KR" altLang="en-US" sz="105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C290232-0043-0347-9A12-D92BE41722C2}"/>
              </a:ext>
            </a:extLst>
          </p:cNvPr>
          <p:cNvSpPr>
            <a:spLocks noChangeAspect="1"/>
          </p:cNvSpPr>
          <p:nvPr/>
        </p:nvSpPr>
        <p:spPr>
          <a:xfrm>
            <a:off x="3585699" y="3050739"/>
            <a:ext cx="1080000" cy="1080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660BE14-4675-D048-9E35-44BD59B20CC8}"/>
              </a:ext>
            </a:extLst>
          </p:cNvPr>
          <p:cNvSpPr/>
          <p:nvPr/>
        </p:nvSpPr>
        <p:spPr>
          <a:xfrm>
            <a:off x="3609662" y="5066832"/>
            <a:ext cx="102863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5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External</a:t>
            </a:r>
          </a:p>
          <a:p>
            <a:pPr algn="ctr"/>
            <a:r>
              <a:rPr kumimoji="1" lang="en-US" altLang="ko-KR" sz="105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Interfaces</a:t>
            </a:r>
            <a:endParaRPr lang="ko-KR" altLang="en-US" sz="105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4BE75F3-4F8E-5447-977C-C21E42DEEA67}"/>
              </a:ext>
            </a:extLst>
          </p:cNvPr>
          <p:cNvSpPr/>
          <p:nvPr/>
        </p:nvSpPr>
        <p:spPr>
          <a:xfrm>
            <a:off x="3611383" y="3463781"/>
            <a:ext cx="102863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5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Entities</a:t>
            </a:r>
            <a:endParaRPr lang="ko-KR" altLang="en-US" sz="105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0A70CFA-5FBF-5143-942A-7B4DACEF6401}"/>
              </a:ext>
            </a:extLst>
          </p:cNvPr>
          <p:cNvCxnSpPr>
            <a:cxnSpLocks/>
          </p:cNvCxnSpPr>
          <p:nvPr/>
        </p:nvCxnSpPr>
        <p:spPr>
          <a:xfrm flipH="1">
            <a:off x="2499374" y="3595796"/>
            <a:ext cx="342872" cy="0"/>
          </a:xfrm>
          <a:prstGeom prst="straightConnector1">
            <a:avLst/>
          </a:prstGeom>
          <a:ln w="25400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67AC81E-8F82-554C-9953-1DB4CD62C0BE}"/>
              </a:ext>
            </a:extLst>
          </p:cNvPr>
          <p:cNvCxnSpPr>
            <a:cxnSpLocks/>
          </p:cNvCxnSpPr>
          <p:nvPr/>
        </p:nvCxnSpPr>
        <p:spPr>
          <a:xfrm flipH="1">
            <a:off x="2964263" y="3595796"/>
            <a:ext cx="342872" cy="0"/>
          </a:xfrm>
          <a:prstGeom prst="straightConnector1">
            <a:avLst/>
          </a:prstGeom>
          <a:ln w="25400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AC6BBE3-976A-4F44-AABC-C267FC5F0E99}"/>
              </a:ext>
            </a:extLst>
          </p:cNvPr>
          <p:cNvCxnSpPr>
            <a:cxnSpLocks/>
          </p:cNvCxnSpPr>
          <p:nvPr/>
        </p:nvCxnSpPr>
        <p:spPr>
          <a:xfrm flipH="1">
            <a:off x="3429152" y="3595796"/>
            <a:ext cx="342872" cy="0"/>
          </a:xfrm>
          <a:prstGeom prst="straightConnector1">
            <a:avLst/>
          </a:prstGeom>
          <a:ln w="25400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03103EC-C352-5149-B75F-33847B8152FE}"/>
              </a:ext>
            </a:extLst>
          </p:cNvPr>
          <p:cNvSpPr/>
          <p:nvPr/>
        </p:nvSpPr>
        <p:spPr>
          <a:xfrm>
            <a:off x="6510434" y="1977211"/>
            <a:ext cx="387384" cy="228900"/>
          </a:xfrm>
          <a:prstGeom prst="roundRect">
            <a:avLst>
              <a:gd name="adj" fmla="val 3817"/>
            </a:avLst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F848923-58C5-8A48-9723-FAA760BE50D3}"/>
              </a:ext>
            </a:extLst>
          </p:cNvPr>
          <p:cNvSpPr/>
          <p:nvPr/>
        </p:nvSpPr>
        <p:spPr>
          <a:xfrm>
            <a:off x="6895908" y="1967680"/>
            <a:ext cx="23776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ore-KR" sz="10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Enterprise Business Rules</a:t>
            </a:r>
            <a:endParaRPr lang="ko-Kore-KR" altLang="en-US" sz="1000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1AEC3E3-FDDF-C741-B5F4-00B4DE39D080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4491990" y="2091661"/>
            <a:ext cx="2018444" cy="1504135"/>
          </a:xfrm>
          <a:prstGeom prst="straightConnector1">
            <a:avLst/>
          </a:prstGeom>
          <a:ln w="9525">
            <a:solidFill>
              <a:srgbClr val="5DA2C5"/>
            </a:solidFill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0">
            <a:extLst>
              <a:ext uri="{FF2B5EF4-FFF2-40B4-BE49-F238E27FC236}">
                <a16:creationId xmlns:a16="http://schemas.microsoft.com/office/drawing/2014/main" id="{A05272E5-2AA4-A643-A065-8C945E9F5ECA}"/>
              </a:ext>
            </a:extLst>
          </p:cNvPr>
          <p:cNvSpPr/>
          <p:nvPr/>
        </p:nvSpPr>
        <p:spPr>
          <a:xfrm>
            <a:off x="6510434" y="2312133"/>
            <a:ext cx="387384" cy="228900"/>
          </a:xfrm>
          <a:prstGeom prst="roundRect">
            <a:avLst>
              <a:gd name="adj" fmla="val 3817"/>
            </a:avLst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99E3C40-D932-474F-81C9-9D54E1597F4E}"/>
              </a:ext>
            </a:extLst>
          </p:cNvPr>
          <p:cNvSpPr/>
          <p:nvPr/>
        </p:nvSpPr>
        <p:spPr>
          <a:xfrm>
            <a:off x="6895908" y="2302602"/>
            <a:ext cx="23776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ore-KR" sz="10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Application Business Rules</a:t>
            </a:r>
            <a:endParaRPr lang="ko-Kore-KR" altLang="en-US" sz="1000" dirty="0"/>
          </a:p>
        </p:txBody>
      </p:sp>
      <p:sp>
        <p:nvSpPr>
          <p:cNvPr id="36" name="Rectangle: Rounded Corners 30">
            <a:extLst>
              <a:ext uri="{FF2B5EF4-FFF2-40B4-BE49-F238E27FC236}">
                <a16:creationId xmlns:a16="http://schemas.microsoft.com/office/drawing/2014/main" id="{69B7FAF6-5355-AA46-9356-AB062D98A82D}"/>
              </a:ext>
            </a:extLst>
          </p:cNvPr>
          <p:cNvSpPr/>
          <p:nvPr/>
        </p:nvSpPr>
        <p:spPr>
          <a:xfrm>
            <a:off x="6510434" y="2635625"/>
            <a:ext cx="387384" cy="228900"/>
          </a:xfrm>
          <a:prstGeom prst="roundRect">
            <a:avLst>
              <a:gd name="adj" fmla="val 3817"/>
            </a:avLst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048D879-108C-414F-88A9-E763CE18FA40}"/>
              </a:ext>
            </a:extLst>
          </p:cNvPr>
          <p:cNvSpPr/>
          <p:nvPr/>
        </p:nvSpPr>
        <p:spPr>
          <a:xfrm>
            <a:off x="6895908" y="2626094"/>
            <a:ext cx="23776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ore-KR" sz="10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Interface Adapters</a:t>
            </a:r>
            <a:endParaRPr lang="ko-Kore-KR" altLang="en-US" sz="1000" dirty="0"/>
          </a:p>
        </p:txBody>
      </p:sp>
      <p:sp>
        <p:nvSpPr>
          <p:cNvPr id="38" name="Rectangle: Rounded Corners 30">
            <a:extLst>
              <a:ext uri="{FF2B5EF4-FFF2-40B4-BE49-F238E27FC236}">
                <a16:creationId xmlns:a16="http://schemas.microsoft.com/office/drawing/2014/main" id="{5D49993C-D64F-DD44-8169-20074320FBFA}"/>
              </a:ext>
            </a:extLst>
          </p:cNvPr>
          <p:cNvSpPr/>
          <p:nvPr/>
        </p:nvSpPr>
        <p:spPr>
          <a:xfrm>
            <a:off x="6510434" y="2959117"/>
            <a:ext cx="387384" cy="228900"/>
          </a:xfrm>
          <a:prstGeom prst="roundRect">
            <a:avLst>
              <a:gd name="adj" fmla="val 3817"/>
            </a:avLst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EAC8F14-3856-EE40-8264-6A7D479810FF}"/>
              </a:ext>
            </a:extLst>
          </p:cNvPr>
          <p:cNvSpPr/>
          <p:nvPr/>
        </p:nvSpPr>
        <p:spPr>
          <a:xfrm>
            <a:off x="6895908" y="2949586"/>
            <a:ext cx="23776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ore-KR" sz="10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Frameworks &amp; Drivers</a:t>
            </a:r>
            <a:endParaRPr lang="ko-Kore-KR" altLang="en-US" sz="1000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C3B5FEB-639C-9646-84A6-7915ACD07D4B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4968456" y="2426583"/>
            <a:ext cx="1541978" cy="1123493"/>
          </a:xfrm>
          <a:prstGeom prst="straightConnector1">
            <a:avLst/>
          </a:prstGeom>
          <a:ln w="9525">
            <a:solidFill>
              <a:srgbClr val="5DA2C5"/>
            </a:solidFill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2AB4B6A-1AAC-4648-8547-1C28D50DBBF6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5385665" y="2750075"/>
            <a:ext cx="1124769" cy="809532"/>
          </a:xfrm>
          <a:prstGeom prst="straightConnector1">
            <a:avLst/>
          </a:prstGeom>
          <a:ln w="9525">
            <a:solidFill>
              <a:srgbClr val="5DA2C5"/>
            </a:solidFill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78B7E7E-30B5-7547-89F1-5C621DEE1D50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5801821" y="3073567"/>
            <a:ext cx="708613" cy="512232"/>
          </a:xfrm>
          <a:prstGeom prst="straightConnector1">
            <a:avLst/>
          </a:prstGeom>
          <a:ln w="9525">
            <a:solidFill>
              <a:srgbClr val="5DA2C5"/>
            </a:solidFill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A8255629-0752-D440-9213-4B47ED8C4493}"/>
              </a:ext>
            </a:extLst>
          </p:cNvPr>
          <p:cNvGrpSpPr/>
          <p:nvPr/>
        </p:nvGrpSpPr>
        <p:grpSpPr>
          <a:xfrm>
            <a:off x="6657348" y="3851908"/>
            <a:ext cx="1021457" cy="463498"/>
            <a:chOff x="2367239" y="3244333"/>
            <a:chExt cx="1516523" cy="369333"/>
          </a:xfrm>
        </p:grpSpPr>
        <p:sp>
          <p:nvSpPr>
            <p:cNvPr id="58" name="Rectangle: Rounded Corners 30">
              <a:extLst>
                <a:ext uri="{FF2B5EF4-FFF2-40B4-BE49-F238E27FC236}">
                  <a16:creationId xmlns:a16="http://schemas.microsoft.com/office/drawing/2014/main" id="{7308BF6F-ECBC-9A43-A21B-EFEE1A9AB3F6}"/>
                </a:ext>
              </a:extLst>
            </p:cNvPr>
            <p:cNvSpPr/>
            <p:nvPr/>
          </p:nvSpPr>
          <p:spPr>
            <a:xfrm>
              <a:off x="2367239" y="3244333"/>
              <a:ext cx="151652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D91C9B31-B89D-AC4F-8EB6-B916B9F380EB}"/>
                </a:ext>
              </a:extLst>
            </p:cNvPr>
            <p:cNvSpPr/>
            <p:nvPr/>
          </p:nvSpPr>
          <p:spPr>
            <a:xfrm>
              <a:off x="2386602" y="3339555"/>
              <a:ext cx="1477798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Presenter</a:t>
              </a:r>
              <a:endParaRPr lang="ko-KR" altLang="en-US" sz="1050" dirty="0"/>
            </a:p>
          </p:txBody>
        </p:sp>
      </p:grp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67428A1-F985-1E4D-BA10-E478952E79BE}"/>
              </a:ext>
            </a:extLst>
          </p:cNvPr>
          <p:cNvCxnSpPr>
            <a:cxnSpLocks/>
            <a:stCxn id="63" idx="1"/>
            <a:endCxn id="58" idx="3"/>
          </p:cNvCxnSpPr>
          <p:nvPr/>
        </p:nvCxnSpPr>
        <p:spPr>
          <a:xfrm flipH="1">
            <a:off x="7678805" y="4082601"/>
            <a:ext cx="516505" cy="1056"/>
          </a:xfrm>
          <a:prstGeom prst="straightConnector1">
            <a:avLst/>
          </a:prstGeom>
          <a:ln w="9525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EAABE025-C4E1-4746-AED2-90237326ABBF}"/>
              </a:ext>
            </a:extLst>
          </p:cNvPr>
          <p:cNvGrpSpPr/>
          <p:nvPr/>
        </p:nvGrpSpPr>
        <p:grpSpPr>
          <a:xfrm>
            <a:off x="8195310" y="3863337"/>
            <a:ext cx="1021457" cy="502639"/>
            <a:chOff x="2367239" y="3244333"/>
            <a:chExt cx="1516523" cy="423329"/>
          </a:xfrm>
        </p:grpSpPr>
        <p:sp>
          <p:nvSpPr>
            <p:cNvPr id="63" name="Rectangle: Rounded Corners 30">
              <a:extLst>
                <a:ext uri="{FF2B5EF4-FFF2-40B4-BE49-F238E27FC236}">
                  <a16:creationId xmlns:a16="http://schemas.microsoft.com/office/drawing/2014/main" id="{C6B7B150-4057-A042-ADBB-EB0488AE5686}"/>
                </a:ext>
              </a:extLst>
            </p:cNvPr>
            <p:cNvSpPr/>
            <p:nvPr/>
          </p:nvSpPr>
          <p:spPr>
            <a:xfrm>
              <a:off x="2367239" y="3244333"/>
              <a:ext cx="151652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5E7AA073-BF04-8948-B5CE-0770DFC2ECE9}"/>
                </a:ext>
              </a:extLst>
            </p:cNvPr>
            <p:cNvSpPr/>
            <p:nvPr/>
          </p:nvSpPr>
          <p:spPr>
            <a:xfrm>
              <a:off x="2405964" y="3252164"/>
              <a:ext cx="1477798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Use Case</a:t>
              </a:r>
            </a:p>
            <a:p>
              <a:pPr algn="ctr"/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Output port</a:t>
              </a:r>
              <a:endParaRPr lang="ko-KR" altLang="en-US" sz="1050" dirty="0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CF6F46A-769C-5242-A3D4-65149D2AEC2A}"/>
              </a:ext>
            </a:extLst>
          </p:cNvPr>
          <p:cNvGrpSpPr/>
          <p:nvPr/>
        </p:nvGrpSpPr>
        <p:grpSpPr>
          <a:xfrm>
            <a:off x="8195309" y="4521129"/>
            <a:ext cx="1021457" cy="438527"/>
            <a:chOff x="2367239" y="3244333"/>
            <a:chExt cx="1516523" cy="369333"/>
          </a:xfrm>
        </p:grpSpPr>
        <p:sp>
          <p:nvSpPr>
            <p:cNvPr id="67" name="Rectangle: Rounded Corners 30">
              <a:extLst>
                <a:ext uri="{FF2B5EF4-FFF2-40B4-BE49-F238E27FC236}">
                  <a16:creationId xmlns:a16="http://schemas.microsoft.com/office/drawing/2014/main" id="{40F8E90D-7274-5F45-83E8-711280F71E22}"/>
                </a:ext>
              </a:extLst>
            </p:cNvPr>
            <p:cNvSpPr/>
            <p:nvPr/>
          </p:nvSpPr>
          <p:spPr>
            <a:xfrm>
              <a:off x="2367239" y="3244333"/>
              <a:ext cx="151652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D396092B-4D7B-6641-A599-CEB02A1BB217}"/>
                </a:ext>
              </a:extLst>
            </p:cNvPr>
            <p:cNvSpPr/>
            <p:nvPr/>
          </p:nvSpPr>
          <p:spPr>
            <a:xfrm>
              <a:off x="2405964" y="3252164"/>
              <a:ext cx="1477798" cy="3499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Use Case</a:t>
              </a:r>
            </a:p>
            <a:p>
              <a:pPr algn="ctr"/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Interactor</a:t>
              </a:r>
              <a:endParaRPr lang="ko-KR" altLang="en-US" sz="1050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E41A7377-8DA3-CB41-8990-46CFADCC70F9}"/>
              </a:ext>
            </a:extLst>
          </p:cNvPr>
          <p:cNvGrpSpPr/>
          <p:nvPr/>
        </p:nvGrpSpPr>
        <p:grpSpPr>
          <a:xfrm>
            <a:off x="8195308" y="5178920"/>
            <a:ext cx="1021457" cy="438527"/>
            <a:chOff x="2367239" y="3244333"/>
            <a:chExt cx="1516523" cy="369333"/>
          </a:xfrm>
        </p:grpSpPr>
        <p:sp>
          <p:nvSpPr>
            <p:cNvPr id="70" name="Rectangle: Rounded Corners 30">
              <a:extLst>
                <a:ext uri="{FF2B5EF4-FFF2-40B4-BE49-F238E27FC236}">
                  <a16:creationId xmlns:a16="http://schemas.microsoft.com/office/drawing/2014/main" id="{362EFCE6-78FF-054C-8517-256DD88CA621}"/>
                </a:ext>
              </a:extLst>
            </p:cNvPr>
            <p:cNvSpPr/>
            <p:nvPr/>
          </p:nvSpPr>
          <p:spPr>
            <a:xfrm>
              <a:off x="2367239" y="3244333"/>
              <a:ext cx="151652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BFAD551-9471-394D-A23D-31CB903DD097}"/>
                </a:ext>
              </a:extLst>
            </p:cNvPr>
            <p:cNvSpPr/>
            <p:nvPr/>
          </p:nvSpPr>
          <p:spPr>
            <a:xfrm>
              <a:off x="2405964" y="3252164"/>
              <a:ext cx="1477798" cy="3499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Use Case</a:t>
              </a:r>
            </a:p>
            <a:p>
              <a:pPr algn="ctr"/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Input port</a:t>
              </a:r>
              <a:endParaRPr lang="ko-KR" altLang="en-US" sz="1050" dirty="0"/>
            </a:p>
          </p:txBody>
        </p:sp>
      </p:grp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7894085-53A7-9A46-8437-AFBFF6E78969}"/>
              </a:ext>
            </a:extLst>
          </p:cNvPr>
          <p:cNvCxnSpPr>
            <a:cxnSpLocks/>
            <a:stCxn id="63" idx="2"/>
            <a:endCxn id="67" idx="0"/>
          </p:cNvCxnSpPr>
          <p:nvPr/>
        </p:nvCxnSpPr>
        <p:spPr>
          <a:xfrm flipH="1">
            <a:off x="8706038" y="4301864"/>
            <a:ext cx="1" cy="219264"/>
          </a:xfrm>
          <a:prstGeom prst="straightConnector1">
            <a:avLst/>
          </a:prstGeom>
          <a:ln w="9525">
            <a:solidFill>
              <a:srgbClr val="5DA2C5"/>
            </a:solidFill>
            <a:headEnd type="stealth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F6C127-38F1-3945-83ED-4341CF7709F8}"/>
              </a:ext>
            </a:extLst>
          </p:cNvPr>
          <p:cNvCxnSpPr>
            <a:cxnSpLocks/>
            <a:stCxn id="71" idx="0"/>
            <a:endCxn id="68" idx="2"/>
          </p:cNvCxnSpPr>
          <p:nvPr/>
        </p:nvCxnSpPr>
        <p:spPr>
          <a:xfrm flipV="1">
            <a:off x="8719078" y="4945925"/>
            <a:ext cx="1" cy="242293"/>
          </a:xfrm>
          <a:prstGeom prst="straightConnector1">
            <a:avLst/>
          </a:prstGeom>
          <a:ln w="9525">
            <a:solidFill>
              <a:srgbClr val="5DA2C5"/>
            </a:solidFill>
            <a:headEnd type="triangle" w="lg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E0AB5013-1335-4748-A09E-DEF60862B895}"/>
              </a:ext>
            </a:extLst>
          </p:cNvPr>
          <p:cNvGrpSpPr/>
          <p:nvPr/>
        </p:nvGrpSpPr>
        <p:grpSpPr>
          <a:xfrm>
            <a:off x="6644307" y="5178919"/>
            <a:ext cx="1034498" cy="438527"/>
            <a:chOff x="2367239" y="3244333"/>
            <a:chExt cx="1535885" cy="369333"/>
          </a:xfrm>
        </p:grpSpPr>
        <p:sp>
          <p:nvSpPr>
            <p:cNvPr id="84" name="Rectangle: Rounded Corners 30">
              <a:extLst>
                <a:ext uri="{FF2B5EF4-FFF2-40B4-BE49-F238E27FC236}">
                  <a16:creationId xmlns:a16="http://schemas.microsoft.com/office/drawing/2014/main" id="{BAB43DB6-1726-B843-AFCD-9FDDA050C14E}"/>
                </a:ext>
              </a:extLst>
            </p:cNvPr>
            <p:cNvSpPr/>
            <p:nvPr/>
          </p:nvSpPr>
          <p:spPr>
            <a:xfrm>
              <a:off x="2367239" y="3244333"/>
              <a:ext cx="151652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B28A18D8-4E2D-034E-8D0C-4345746EC720}"/>
                </a:ext>
              </a:extLst>
            </p:cNvPr>
            <p:cNvSpPr/>
            <p:nvPr/>
          </p:nvSpPr>
          <p:spPr>
            <a:xfrm>
              <a:off x="2386602" y="3312141"/>
              <a:ext cx="1516522" cy="2138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Controller</a:t>
              </a:r>
              <a:endParaRPr lang="ko-KR" altLang="en-US" sz="1050" dirty="0"/>
            </a:p>
          </p:txBody>
        </p:sp>
      </p:grp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74B29184-E18C-7B40-8EDE-69E86672D3DE}"/>
              </a:ext>
            </a:extLst>
          </p:cNvPr>
          <p:cNvCxnSpPr>
            <a:cxnSpLocks/>
            <a:stCxn id="70" idx="1"/>
            <a:endCxn id="84" idx="3"/>
          </p:cNvCxnSpPr>
          <p:nvPr/>
        </p:nvCxnSpPr>
        <p:spPr>
          <a:xfrm flipH="1">
            <a:off x="7665764" y="5398183"/>
            <a:ext cx="529544" cy="0"/>
          </a:xfrm>
          <a:prstGeom prst="straightConnector1">
            <a:avLst/>
          </a:prstGeom>
          <a:ln w="9525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자유형 105">
            <a:extLst>
              <a:ext uri="{FF2B5EF4-FFF2-40B4-BE49-F238E27FC236}">
                <a16:creationId xmlns:a16="http://schemas.microsoft.com/office/drawing/2014/main" id="{7C41EC84-BB96-C642-AE3D-4B1C9179AB6C}"/>
              </a:ext>
            </a:extLst>
          </p:cNvPr>
          <p:cNvSpPr/>
          <p:nvPr/>
        </p:nvSpPr>
        <p:spPr>
          <a:xfrm>
            <a:off x="7104051" y="4314350"/>
            <a:ext cx="742684" cy="864569"/>
          </a:xfrm>
          <a:custGeom>
            <a:avLst/>
            <a:gdLst>
              <a:gd name="connsiteX0" fmla="*/ 73673 w 763807"/>
              <a:gd name="connsiteY0" fmla="*/ 685800 h 685800"/>
              <a:gd name="connsiteX1" fmla="*/ 142253 w 763807"/>
              <a:gd name="connsiteY1" fmla="*/ 548640 h 685800"/>
              <a:gd name="connsiteX2" fmla="*/ 668033 w 763807"/>
              <a:gd name="connsiteY2" fmla="*/ 422910 h 685800"/>
              <a:gd name="connsiteX3" fmla="*/ 713753 w 763807"/>
              <a:gd name="connsiteY3" fmla="*/ 228600 h 685800"/>
              <a:gd name="connsiteX4" fmla="*/ 130823 w 763807"/>
              <a:gd name="connsiteY4" fmla="*/ 114300 h 685800"/>
              <a:gd name="connsiteX5" fmla="*/ 27953 w 763807"/>
              <a:gd name="connsiteY5" fmla="*/ 0 h 685800"/>
              <a:gd name="connsiteX0" fmla="*/ 82861 w 772995"/>
              <a:gd name="connsiteY0" fmla="*/ 788670 h 788670"/>
              <a:gd name="connsiteX1" fmla="*/ 151441 w 772995"/>
              <a:gd name="connsiteY1" fmla="*/ 651510 h 788670"/>
              <a:gd name="connsiteX2" fmla="*/ 677221 w 772995"/>
              <a:gd name="connsiteY2" fmla="*/ 525780 h 788670"/>
              <a:gd name="connsiteX3" fmla="*/ 722941 w 772995"/>
              <a:gd name="connsiteY3" fmla="*/ 331470 h 788670"/>
              <a:gd name="connsiteX4" fmla="*/ 140011 w 772995"/>
              <a:gd name="connsiteY4" fmla="*/ 217170 h 788670"/>
              <a:gd name="connsiteX5" fmla="*/ 25711 w 772995"/>
              <a:gd name="connsiteY5" fmla="*/ 0 h 788670"/>
              <a:gd name="connsiteX0" fmla="*/ 2061 w 795065"/>
              <a:gd name="connsiteY0" fmla="*/ 800100 h 800100"/>
              <a:gd name="connsiteX1" fmla="*/ 173511 w 795065"/>
              <a:gd name="connsiteY1" fmla="*/ 651510 h 800100"/>
              <a:gd name="connsiteX2" fmla="*/ 699291 w 795065"/>
              <a:gd name="connsiteY2" fmla="*/ 525780 h 800100"/>
              <a:gd name="connsiteX3" fmla="*/ 745011 w 795065"/>
              <a:gd name="connsiteY3" fmla="*/ 331470 h 800100"/>
              <a:gd name="connsiteX4" fmla="*/ 162081 w 795065"/>
              <a:gd name="connsiteY4" fmla="*/ 217170 h 800100"/>
              <a:gd name="connsiteX5" fmla="*/ 47781 w 795065"/>
              <a:gd name="connsiteY5" fmla="*/ 0 h 800100"/>
              <a:gd name="connsiteX0" fmla="*/ 35445 w 828449"/>
              <a:gd name="connsiteY0" fmla="*/ 755063 h 755063"/>
              <a:gd name="connsiteX1" fmla="*/ 206895 w 828449"/>
              <a:gd name="connsiteY1" fmla="*/ 606473 h 755063"/>
              <a:gd name="connsiteX2" fmla="*/ 732675 w 828449"/>
              <a:gd name="connsiteY2" fmla="*/ 480743 h 755063"/>
              <a:gd name="connsiteX3" fmla="*/ 778395 w 828449"/>
              <a:gd name="connsiteY3" fmla="*/ 286433 h 755063"/>
              <a:gd name="connsiteX4" fmla="*/ 195465 w 828449"/>
              <a:gd name="connsiteY4" fmla="*/ 172133 h 755063"/>
              <a:gd name="connsiteX5" fmla="*/ 17415 w 828449"/>
              <a:gd name="connsiteY5" fmla="*/ 0 h 755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8449" h="755063">
                <a:moveTo>
                  <a:pt x="35445" y="755063"/>
                </a:moveTo>
                <a:cubicBezTo>
                  <a:pt x="20205" y="708390"/>
                  <a:pt x="90690" y="652193"/>
                  <a:pt x="206895" y="606473"/>
                </a:cubicBezTo>
                <a:cubicBezTo>
                  <a:pt x="323100" y="560753"/>
                  <a:pt x="637425" y="534083"/>
                  <a:pt x="732675" y="480743"/>
                </a:cubicBezTo>
                <a:cubicBezTo>
                  <a:pt x="827925" y="427403"/>
                  <a:pt x="867930" y="337868"/>
                  <a:pt x="778395" y="286433"/>
                </a:cubicBezTo>
                <a:cubicBezTo>
                  <a:pt x="688860" y="234998"/>
                  <a:pt x="309765" y="210233"/>
                  <a:pt x="195465" y="172133"/>
                </a:cubicBezTo>
                <a:cubicBezTo>
                  <a:pt x="81165" y="134033"/>
                  <a:pt x="-47355" y="43815"/>
                  <a:pt x="17415" y="0"/>
                </a:cubicBezTo>
              </a:path>
            </a:pathLst>
          </a:custGeom>
          <a:ln w="9525">
            <a:solidFill>
              <a:srgbClr val="5DA2C5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4AD1615-95EB-C648-8D7A-B7D30922CD17}"/>
              </a:ext>
            </a:extLst>
          </p:cNvPr>
          <p:cNvSpPr/>
          <p:nvPr/>
        </p:nvSpPr>
        <p:spPr>
          <a:xfrm>
            <a:off x="6378081" y="4593090"/>
            <a:ext cx="13007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Flow of control</a:t>
            </a:r>
            <a:endParaRPr lang="ko-KR" altLang="en-US" sz="1000" dirty="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9B670A0-E4DE-5148-8402-4C4DFB8E5F00}"/>
              </a:ext>
            </a:extLst>
          </p:cNvPr>
          <p:cNvSpPr/>
          <p:nvPr/>
        </p:nvSpPr>
        <p:spPr>
          <a:xfrm>
            <a:off x="4722390" y="1028765"/>
            <a:ext cx="28674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The Clean Architecture</a:t>
            </a:r>
            <a:endParaRPr lang="ko-KR" altLang="en-US" sz="14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58DC14A-7886-894E-ADE0-6B2A08EE785C}"/>
              </a:ext>
            </a:extLst>
          </p:cNvPr>
          <p:cNvSpPr/>
          <p:nvPr/>
        </p:nvSpPr>
        <p:spPr>
          <a:xfrm rot="2535515">
            <a:off x="2793961" y="4291422"/>
            <a:ext cx="102863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5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Gateways</a:t>
            </a:r>
            <a:endParaRPr lang="ko-KR" altLang="en-US" sz="105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EB66522-5A88-EC49-BA4A-22FC7216E5BE}"/>
              </a:ext>
            </a:extLst>
          </p:cNvPr>
          <p:cNvSpPr/>
          <p:nvPr/>
        </p:nvSpPr>
        <p:spPr>
          <a:xfrm rot="18712710">
            <a:off x="4564970" y="4178445"/>
            <a:ext cx="102863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5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Presenters</a:t>
            </a:r>
            <a:endParaRPr lang="ko-KR" altLang="en-US" sz="105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74707E-DA03-D547-94CE-E98F73F23DF4}"/>
              </a:ext>
            </a:extLst>
          </p:cNvPr>
          <p:cNvSpPr/>
          <p:nvPr/>
        </p:nvSpPr>
        <p:spPr>
          <a:xfrm>
            <a:off x="8909380" y="3656446"/>
            <a:ext cx="3642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20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&lt;I&gt;</a:t>
            </a:r>
            <a:endParaRPr lang="ko-Kore-KR" altLang="en-US" sz="1200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854A159-6FF0-464C-98AA-F2A8150A1FF1}"/>
              </a:ext>
            </a:extLst>
          </p:cNvPr>
          <p:cNvSpPr/>
          <p:nvPr/>
        </p:nvSpPr>
        <p:spPr>
          <a:xfrm>
            <a:off x="8919305" y="4975319"/>
            <a:ext cx="3642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20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&lt;I&gt;</a:t>
            </a:r>
            <a:endParaRPr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188340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8D26A6B-F6E8-184C-8965-052C7CD58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320" y="990788"/>
            <a:ext cx="6602730" cy="433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081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30">
            <a:extLst>
              <a:ext uri="{FF2B5EF4-FFF2-40B4-BE49-F238E27FC236}">
                <a16:creationId xmlns:a16="http://schemas.microsoft.com/office/drawing/2014/main" id="{DEACFFDF-F58E-FC4D-B58A-6CD922F067D6}"/>
              </a:ext>
            </a:extLst>
          </p:cNvPr>
          <p:cNvSpPr/>
          <p:nvPr/>
        </p:nvSpPr>
        <p:spPr>
          <a:xfrm>
            <a:off x="2061137" y="3342640"/>
            <a:ext cx="1139264" cy="271026"/>
          </a:xfrm>
          <a:prstGeom prst="roundRect">
            <a:avLst>
              <a:gd name="adj" fmla="val 3817"/>
            </a:avLst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3A7AF68-E781-CD4C-8519-3BFA7BDEABD0}"/>
              </a:ext>
            </a:extLst>
          </p:cNvPr>
          <p:cNvSpPr/>
          <p:nvPr/>
        </p:nvSpPr>
        <p:spPr>
          <a:xfrm>
            <a:off x="5844836" y="1068871"/>
            <a:ext cx="8507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5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goal</a:t>
            </a:r>
            <a:endParaRPr lang="ko-KR" altLang="en-US" sz="1050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69666E6-FF6A-F94F-8676-AD5BE908459A}"/>
              </a:ext>
            </a:extLst>
          </p:cNvPr>
          <p:cNvCxnSpPr>
            <a:cxnSpLocks/>
          </p:cNvCxnSpPr>
          <p:nvPr/>
        </p:nvCxnSpPr>
        <p:spPr>
          <a:xfrm flipV="1">
            <a:off x="2712720" y="2817130"/>
            <a:ext cx="365760" cy="423910"/>
          </a:xfrm>
          <a:prstGeom prst="straightConnector1">
            <a:avLst/>
          </a:prstGeom>
          <a:ln w="25400">
            <a:solidFill>
              <a:srgbClr val="5DA2C5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30">
            <a:extLst>
              <a:ext uri="{FF2B5EF4-FFF2-40B4-BE49-F238E27FC236}">
                <a16:creationId xmlns:a16="http://schemas.microsoft.com/office/drawing/2014/main" id="{76EE9C0A-888C-4749-B46C-5D2321A7D1AE}"/>
              </a:ext>
            </a:extLst>
          </p:cNvPr>
          <p:cNvSpPr/>
          <p:nvPr/>
        </p:nvSpPr>
        <p:spPr>
          <a:xfrm>
            <a:off x="3910257" y="3342640"/>
            <a:ext cx="1139264" cy="271026"/>
          </a:xfrm>
          <a:prstGeom prst="roundRect">
            <a:avLst>
              <a:gd name="adj" fmla="val 3817"/>
            </a:avLst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A089A46-730C-C646-918F-A2AD3CDC2712}"/>
              </a:ext>
            </a:extLst>
          </p:cNvPr>
          <p:cNvGrpSpPr/>
          <p:nvPr/>
        </p:nvGrpSpPr>
        <p:grpSpPr>
          <a:xfrm>
            <a:off x="2921901" y="2111438"/>
            <a:ext cx="1139264" cy="525622"/>
            <a:chOff x="2975537" y="2370174"/>
            <a:chExt cx="1139264" cy="525622"/>
          </a:xfrm>
        </p:grpSpPr>
        <p:sp>
          <p:nvSpPr>
            <p:cNvPr id="50" name="Rectangle: Rounded Corners 30">
              <a:extLst>
                <a:ext uri="{FF2B5EF4-FFF2-40B4-BE49-F238E27FC236}">
                  <a16:creationId xmlns:a16="http://schemas.microsoft.com/office/drawing/2014/main" id="{D1C890DD-16F6-2449-8199-FE1CA647EBC8}"/>
                </a:ext>
              </a:extLst>
            </p:cNvPr>
            <p:cNvSpPr/>
            <p:nvPr/>
          </p:nvSpPr>
          <p:spPr>
            <a:xfrm>
              <a:off x="2975537" y="2624770"/>
              <a:ext cx="1139264" cy="271026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Rectangle: Rounded Corners 30">
              <a:extLst>
                <a:ext uri="{FF2B5EF4-FFF2-40B4-BE49-F238E27FC236}">
                  <a16:creationId xmlns:a16="http://schemas.microsoft.com/office/drawing/2014/main" id="{C7AD71DD-343E-114F-90BC-2E70139851CB}"/>
                </a:ext>
              </a:extLst>
            </p:cNvPr>
            <p:cNvSpPr/>
            <p:nvPr/>
          </p:nvSpPr>
          <p:spPr>
            <a:xfrm>
              <a:off x="2975537" y="2370174"/>
              <a:ext cx="1139264" cy="271026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2AE0B46-F663-E340-AC8C-E02F2F312A50}"/>
              </a:ext>
            </a:extLst>
          </p:cNvPr>
          <p:cNvCxnSpPr>
            <a:cxnSpLocks/>
          </p:cNvCxnSpPr>
          <p:nvPr/>
        </p:nvCxnSpPr>
        <p:spPr>
          <a:xfrm flipH="1" flipV="1">
            <a:off x="3910257" y="2817130"/>
            <a:ext cx="569632" cy="423910"/>
          </a:xfrm>
          <a:prstGeom prst="straightConnector1">
            <a:avLst/>
          </a:prstGeom>
          <a:ln w="25400">
            <a:solidFill>
              <a:srgbClr val="5DA2C5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0F24B0C-77BC-2B4C-B29F-234B3C1BE661}"/>
              </a:ext>
            </a:extLst>
          </p:cNvPr>
          <p:cNvGrpSpPr/>
          <p:nvPr/>
        </p:nvGrpSpPr>
        <p:grpSpPr>
          <a:xfrm>
            <a:off x="4730300" y="534813"/>
            <a:ext cx="1139264" cy="1078276"/>
            <a:chOff x="4705572" y="390184"/>
            <a:chExt cx="1139264" cy="1078276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76F650B0-B635-414B-AA6F-0E7D8F83F688}"/>
                </a:ext>
              </a:extLst>
            </p:cNvPr>
            <p:cNvGrpSpPr/>
            <p:nvPr/>
          </p:nvGrpSpPr>
          <p:grpSpPr>
            <a:xfrm>
              <a:off x="4705572" y="922518"/>
              <a:ext cx="1139264" cy="545942"/>
              <a:chOff x="2975537" y="2360014"/>
              <a:chExt cx="1139264" cy="545942"/>
            </a:xfrm>
          </p:grpSpPr>
          <p:sp>
            <p:nvSpPr>
              <p:cNvPr id="54" name="Rectangle: Rounded Corners 30">
                <a:extLst>
                  <a:ext uri="{FF2B5EF4-FFF2-40B4-BE49-F238E27FC236}">
                    <a16:creationId xmlns:a16="http://schemas.microsoft.com/office/drawing/2014/main" id="{5AA5359D-8963-2A4C-82CC-D18B06E92017}"/>
                  </a:ext>
                </a:extLst>
              </p:cNvPr>
              <p:cNvSpPr/>
              <p:nvPr/>
            </p:nvSpPr>
            <p:spPr>
              <a:xfrm>
                <a:off x="2975537" y="2634930"/>
                <a:ext cx="1139264" cy="271026"/>
              </a:xfrm>
              <a:prstGeom prst="roundRect">
                <a:avLst>
                  <a:gd name="adj" fmla="val 3817"/>
                </a:avLst>
              </a:prstGeom>
              <a:gradFill flip="none" rotWithShape="1">
                <a:gsLst>
                  <a:gs pos="0">
                    <a:schemeClr val="accent3">
                      <a:lumMod val="40000"/>
                      <a:lumOff val="60000"/>
                    </a:schemeClr>
                  </a:gs>
                  <a:gs pos="46000">
                    <a:schemeClr val="accent3">
                      <a:lumMod val="95000"/>
                      <a:lumOff val="5000"/>
                    </a:schemeClr>
                  </a:gs>
                  <a:gs pos="100000">
                    <a:schemeClr val="accent3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 w="12700">
                <a:solidFill>
                  <a:srgbClr val="8DB3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" name="Rectangle: Rounded Corners 30">
                <a:extLst>
                  <a:ext uri="{FF2B5EF4-FFF2-40B4-BE49-F238E27FC236}">
                    <a16:creationId xmlns:a16="http://schemas.microsoft.com/office/drawing/2014/main" id="{4C5FF95D-A85B-6740-86D4-83635CC09559}"/>
                  </a:ext>
                </a:extLst>
              </p:cNvPr>
              <p:cNvSpPr/>
              <p:nvPr/>
            </p:nvSpPr>
            <p:spPr>
              <a:xfrm>
                <a:off x="2975537" y="2360014"/>
                <a:ext cx="1139264" cy="271026"/>
              </a:xfrm>
              <a:prstGeom prst="roundRect">
                <a:avLst>
                  <a:gd name="adj" fmla="val 3817"/>
                </a:avLst>
              </a:prstGeom>
              <a:gradFill flip="none" rotWithShape="1"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 w="12700">
                <a:solidFill>
                  <a:srgbClr val="8DB3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BF378E16-AD8F-D54A-A5E6-28B7C4A3C907}"/>
                </a:ext>
              </a:extLst>
            </p:cNvPr>
            <p:cNvGrpSpPr/>
            <p:nvPr/>
          </p:nvGrpSpPr>
          <p:grpSpPr>
            <a:xfrm>
              <a:off x="4705572" y="390184"/>
              <a:ext cx="1139264" cy="535782"/>
              <a:chOff x="2975537" y="2360014"/>
              <a:chExt cx="1139264" cy="535782"/>
            </a:xfrm>
          </p:grpSpPr>
          <p:sp>
            <p:nvSpPr>
              <p:cNvPr id="57" name="Rectangle: Rounded Corners 30">
                <a:extLst>
                  <a:ext uri="{FF2B5EF4-FFF2-40B4-BE49-F238E27FC236}">
                    <a16:creationId xmlns:a16="http://schemas.microsoft.com/office/drawing/2014/main" id="{73386D62-2085-A94E-8462-966BE739B9F8}"/>
                  </a:ext>
                </a:extLst>
              </p:cNvPr>
              <p:cNvSpPr/>
              <p:nvPr/>
            </p:nvSpPr>
            <p:spPr>
              <a:xfrm>
                <a:off x="2975537" y="2624770"/>
                <a:ext cx="1139264" cy="271026"/>
              </a:xfrm>
              <a:prstGeom prst="roundRect">
                <a:avLst>
                  <a:gd name="adj" fmla="val 3817"/>
                </a:avLst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 w="12700">
                <a:solidFill>
                  <a:srgbClr val="8DB3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" name="Rectangle: Rounded Corners 30">
                <a:extLst>
                  <a:ext uri="{FF2B5EF4-FFF2-40B4-BE49-F238E27FC236}">
                    <a16:creationId xmlns:a16="http://schemas.microsoft.com/office/drawing/2014/main" id="{13F3C219-E877-FD4E-9726-FBABA3C91B30}"/>
                  </a:ext>
                </a:extLst>
              </p:cNvPr>
              <p:cNvSpPr/>
              <p:nvPr/>
            </p:nvSpPr>
            <p:spPr>
              <a:xfrm>
                <a:off x="2975537" y="2360014"/>
                <a:ext cx="1139264" cy="271026"/>
              </a:xfrm>
              <a:prstGeom prst="roundRect">
                <a:avLst>
                  <a:gd name="adj" fmla="val 3817"/>
                </a:avLst>
              </a:prstGeom>
              <a:gradFill flip="none" rotWithShape="1">
                <a:gsLst>
                  <a:gs pos="0">
                    <a:schemeClr val="accent4">
                      <a:lumMod val="5000"/>
                      <a:lumOff val="95000"/>
                    </a:schemeClr>
                  </a:gs>
                  <a:gs pos="74000">
                    <a:schemeClr val="accent4">
                      <a:lumMod val="45000"/>
                      <a:lumOff val="55000"/>
                    </a:schemeClr>
                  </a:gs>
                  <a:gs pos="83000">
                    <a:schemeClr val="accent4">
                      <a:lumMod val="45000"/>
                      <a:lumOff val="55000"/>
                    </a:schemeClr>
                  </a:gs>
                  <a:gs pos="100000">
                    <a:schemeClr val="accent4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 w="12700">
                <a:solidFill>
                  <a:srgbClr val="8DB3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538ADAC0-0DBE-DE44-94B3-4D3ED054C078}"/>
              </a:ext>
            </a:extLst>
          </p:cNvPr>
          <p:cNvCxnSpPr>
            <a:cxnSpLocks/>
          </p:cNvCxnSpPr>
          <p:nvPr/>
        </p:nvCxnSpPr>
        <p:spPr>
          <a:xfrm flipV="1">
            <a:off x="4061165" y="1575768"/>
            <a:ext cx="365760" cy="423910"/>
          </a:xfrm>
          <a:prstGeom prst="straightConnector1">
            <a:avLst/>
          </a:prstGeom>
          <a:ln w="25400">
            <a:solidFill>
              <a:srgbClr val="5DA2C5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Rounded Corners 30">
            <a:extLst>
              <a:ext uri="{FF2B5EF4-FFF2-40B4-BE49-F238E27FC236}">
                <a16:creationId xmlns:a16="http://schemas.microsoft.com/office/drawing/2014/main" id="{E59701C8-D187-D949-A87D-460766F0347E}"/>
              </a:ext>
            </a:extLst>
          </p:cNvPr>
          <p:cNvSpPr/>
          <p:nvPr/>
        </p:nvSpPr>
        <p:spPr>
          <a:xfrm>
            <a:off x="5759377" y="3342640"/>
            <a:ext cx="1139264" cy="271026"/>
          </a:xfrm>
          <a:prstGeom prst="roundRect">
            <a:avLst>
              <a:gd name="adj" fmla="val 3817"/>
            </a:avLst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0E904C6-73C2-3742-90D9-A4CA059559EC}"/>
              </a:ext>
            </a:extLst>
          </p:cNvPr>
          <p:cNvCxnSpPr>
            <a:cxnSpLocks/>
          </p:cNvCxnSpPr>
          <p:nvPr/>
        </p:nvCxnSpPr>
        <p:spPr>
          <a:xfrm flipV="1">
            <a:off x="6410960" y="2817130"/>
            <a:ext cx="365760" cy="423910"/>
          </a:xfrm>
          <a:prstGeom prst="straightConnector1">
            <a:avLst/>
          </a:prstGeom>
          <a:ln w="25400">
            <a:solidFill>
              <a:srgbClr val="5DA2C5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: Rounded Corners 30">
            <a:extLst>
              <a:ext uri="{FF2B5EF4-FFF2-40B4-BE49-F238E27FC236}">
                <a16:creationId xmlns:a16="http://schemas.microsoft.com/office/drawing/2014/main" id="{913347BB-6151-2C48-B680-692DE563530B}"/>
              </a:ext>
            </a:extLst>
          </p:cNvPr>
          <p:cNvSpPr/>
          <p:nvPr/>
        </p:nvSpPr>
        <p:spPr>
          <a:xfrm>
            <a:off x="7608497" y="3342640"/>
            <a:ext cx="1139264" cy="271026"/>
          </a:xfrm>
          <a:prstGeom prst="roundRect">
            <a:avLst>
              <a:gd name="adj" fmla="val 3817"/>
            </a:avLst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D0ED1DFB-DBE3-C343-AE84-CFA651EFA9B0}"/>
              </a:ext>
            </a:extLst>
          </p:cNvPr>
          <p:cNvGrpSpPr/>
          <p:nvPr/>
        </p:nvGrpSpPr>
        <p:grpSpPr>
          <a:xfrm>
            <a:off x="6620141" y="2101278"/>
            <a:ext cx="1139264" cy="535782"/>
            <a:chOff x="2975537" y="2360014"/>
            <a:chExt cx="1139264" cy="535782"/>
          </a:xfrm>
        </p:grpSpPr>
        <p:sp>
          <p:nvSpPr>
            <p:cNvPr id="64" name="Rectangle: Rounded Corners 30">
              <a:extLst>
                <a:ext uri="{FF2B5EF4-FFF2-40B4-BE49-F238E27FC236}">
                  <a16:creationId xmlns:a16="http://schemas.microsoft.com/office/drawing/2014/main" id="{302C31EC-2AAF-2D4F-BE29-1610C00C9502}"/>
                </a:ext>
              </a:extLst>
            </p:cNvPr>
            <p:cNvSpPr/>
            <p:nvPr/>
          </p:nvSpPr>
          <p:spPr>
            <a:xfrm>
              <a:off x="2975537" y="2624770"/>
              <a:ext cx="1139264" cy="271026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accent4">
                    <a:lumMod val="5000"/>
                    <a:lumOff val="95000"/>
                  </a:schemeClr>
                </a:gs>
                <a:gs pos="74000">
                  <a:schemeClr val="accent4">
                    <a:lumMod val="45000"/>
                    <a:lumOff val="55000"/>
                  </a:schemeClr>
                </a:gs>
                <a:gs pos="83000">
                  <a:schemeClr val="accent4">
                    <a:lumMod val="45000"/>
                    <a:lumOff val="55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Rectangle: Rounded Corners 30">
              <a:extLst>
                <a:ext uri="{FF2B5EF4-FFF2-40B4-BE49-F238E27FC236}">
                  <a16:creationId xmlns:a16="http://schemas.microsoft.com/office/drawing/2014/main" id="{049CC400-9D4F-C540-B40B-A53184ECFC58}"/>
                </a:ext>
              </a:extLst>
            </p:cNvPr>
            <p:cNvSpPr/>
            <p:nvPr/>
          </p:nvSpPr>
          <p:spPr>
            <a:xfrm>
              <a:off x="2975537" y="2360014"/>
              <a:ext cx="1139264" cy="271026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accent6">
                    <a:lumMod val="5000"/>
                    <a:lumOff val="95000"/>
                  </a:schemeClr>
                </a:gs>
                <a:gs pos="74000">
                  <a:schemeClr val="accent6">
                    <a:lumMod val="45000"/>
                    <a:lumOff val="55000"/>
                  </a:schemeClr>
                </a:gs>
                <a:gs pos="83000">
                  <a:schemeClr val="accent6">
                    <a:lumMod val="45000"/>
                    <a:lumOff val="55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28113FCA-5D06-C94E-BE6E-9C50B2150B52}"/>
              </a:ext>
            </a:extLst>
          </p:cNvPr>
          <p:cNvCxnSpPr>
            <a:cxnSpLocks/>
          </p:cNvCxnSpPr>
          <p:nvPr/>
        </p:nvCxnSpPr>
        <p:spPr>
          <a:xfrm flipH="1" flipV="1">
            <a:off x="7608497" y="2817130"/>
            <a:ext cx="569632" cy="423910"/>
          </a:xfrm>
          <a:prstGeom prst="straightConnector1">
            <a:avLst/>
          </a:prstGeom>
          <a:ln w="25400">
            <a:solidFill>
              <a:srgbClr val="5DA2C5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2DC97F42-D1FD-B946-BCBE-FDF3F67A57BB}"/>
              </a:ext>
            </a:extLst>
          </p:cNvPr>
          <p:cNvCxnSpPr>
            <a:cxnSpLocks/>
          </p:cNvCxnSpPr>
          <p:nvPr/>
        </p:nvCxnSpPr>
        <p:spPr>
          <a:xfrm flipH="1" flipV="1">
            <a:off x="6172939" y="1545852"/>
            <a:ext cx="467522" cy="465391"/>
          </a:xfrm>
          <a:prstGeom prst="straightConnector1">
            <a:avLst/>
          </a:prstGeom>
          <a:ln w="25400">
            <a:solidFill>
              <a:srgbClr val="5DA2C5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0613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>
            <a:extLst>
              <a:ext uri="{FF2B5EF4-FFF2-40B4-BE49-F238E27FC236}">
                <a16:creationId xmlns:a16="http://schemas.microsoft.com/office/drawing/2014/main" id="{79A02B23-DC8E-1647-946C-86B66FC73063}"/>
              </a:ext>
            </a:extLst>
          </p:cNvPr>
          <p:cNvGrpSpPr/>
          <p:nvPr/>
        </p:nvGrpSpPr>
        <p:grpSpPr>
          <a:xfrm>
            <a:off x="1753878" y="1474468"/>
            <a:ext cx="1021457" cy="463498"/>
            <a:chOff x="2367239" y="3244333"/>
            <a:chExt cx="1516523" cy="369333"/>
          </a:xfrm>
        </p:grpSpPr>
        <p:sp>
          <p:nvSpPr>
            <p:cNvPr id="52" name="Rectangle: Rounded Corners 30">
              <a:extLst>
                <a:ext uri="{FF2B5EF4-FFF2-40B4-BE49-F238E27FC236}">
                  <a16:creationId xmlns:a16="http://schemas.microsoft.com/office/drawing/2014/main" id="{531AF253-E6AF-5049-B581-8B6E9FC6F4C7}"/>
                </a:ext>
              </a:extLst>
            </p:cNvPr>
            <p:cNvSpPr/>
            <p:nvPr/>
          </p:nvSpPr>
          <p:spPr>
            <a:xfrm>
              <a:off x="2367239" y="3244333"/>
              <a:ext cx="151652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9BEB20B1-66BA-0242-929B-724D65D2498B}"/>
                </a:ext>
              </a:extLst>
            </p:cNvPr>
            <p:cNvSpPr/>
            <p:nvPr/>
          </p:nvSpPr>
          <p:spPr>
            <a:xfrm>
              <a:off x="2386602" y="3339555"/>
              <a:ext cx="1477798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Presenter</a:t>
              </a:r>
              <a:endParaRPr lang="ko-KR" altLang="en-US" sz="1050" dirty="0"/>
            </a:p>
          </p:txBody>
        </p:sp>
      </p:grp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4C6750-1228-8F44-9452-BCD7E51D4CCF}"/>
              </a:ext>
            </a:extLst>
          </p:cNvPr>
          <p:cNvCxnSpPr>
            <a:cxnSpLocks/>
            <a:stCxn id="56" idx="1"/>
            <a:endCxn id="52" idx="3"/>
          </p:cNvCxnSpPr>
          <p:nvPr/>
        </p:nvCxnSpPr>
        <p:spPr>
          <a:xfrm flipH="1">
            <a:off x="2775335" y="1705161"/>
            <a:ext cx="516505" cy="1056"/>
          </a:xfrm>
          <a:prstGeom prst="straightConnector1">
            <a:avLst/>
          </a:prstGeom>
          <a:ln w="9525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1F61DBD-633B-9043-A4E8-CC4F3079C5D3}"/>
              </a:ext>
            </a:extLst>
          </p:cNvPr>
          <p:cNvGrpSpPr/>
          <p:nvPr/>
        </p:nvGrpSpPr>
        <p:grpSpPr>
          <a:xfrm>
            <a:off x="3291840" y="1485897"/>
            <a:ext cx="1021457" cy="502639"/>
            <a:chOff x="2367239" y="3244333"/>
            <a:chExt cx="1516523" cy="423329"/>
          </a:xfrm>
        </p:grpSpPr>
        <p:sp>
          <p:nvSpPr>
            <p:cNvPr id="56" name="Rectangle: Rounded Corners 30">
              <a:extLst>
                <a:ext uri="{FF2B5EF4-FFF2-40B4-BE49-F238E27FC236}">
                  <a16:creationId xmlns:a16="http://schemas.microsoft.com/office/drawing/2014/main" id="{49773E39-ACF2-854B-80A0-3D522448C96B}"/>
                </a:ext>
              </a:extLst>
            </p:cNvPr>
            <p:cNvSpPr/>
            <p:nvPr/>
          </p:nvSpPr>
          <p:spPr>
            <a:xfrm>
              <a:off x="2367239" y="3244333"/>
              <a:ext cx="151652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37C69A50-48EF-8F41-8A6D-6AFA31A58572}"/>
                </a:ext>
              </a:extLst>
            </p:cNvPr>
            <p:cNvSpPr/>
            <p:nvPr/>
          </p:nvSpPr>
          <p:spPr>
            <a:xfrm>
              <a:off x="2405964" y="3252164"/>
              <a:ext cx="1477798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Use Case</a:t>
              </a:r>
            </a:p>
            <a:p>
              <a:pPr algn="ctr"/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Output port</a:t>
              </a:r>
              <a:endParaRPr lang="ko-KR" altLang="en-US" sz="1050" dirty="0"/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E3F12961-92A2-CD45-9367-CFB7B18C3F3D}"/>
              </a:ext>
            </a:extLst>
          </p:cNvPr>
          <p:cNvGrpSpPr/>
          <p:nvPr/>
        </p:nvGrpSpPr>
        <p:grpSpPr>
          <a:xfrm>
            <a:off x="3291839" y="2143688"/>
            <a:ext cx="1021457" cy="502639"/>
            <a:chOff x="2367239" y="3244333"/>
            <a:chExt cx="1516523" cy="423329"/>
          </a:xfrm>
        </p:grpSpPr>
        <p:sp>
          <p:nvSpPr>
            <p:cNvPr id="73" name="Rectangle: Rounded Corners 30">
              <a:extLst>
                <a:ext uri="{FF2B5EF4-FFF2-40B4-BE49-F238E27FC236}">
                  <a16:creationId xmlns:a16="http://schemas.microsoft.com/office/drawing/2014/main" id="{1D6F0FC2-1179-BC42-9C6B-2150E49323E1}"/>
                </a:ext>
              </a:extLst>
            </p:cNvPr>
            <p:cNvSpPr/>
            <p:nvPr/>
          </p:nvSpPr>
          <p:spPr>
            <a:xfrm>
              <a:off x="2367239" y="3244333"/>
              <a:ext cx="151652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8A42F5D4-48B8-DB43-9406-A488E775FB7C}"/>
                </a:ext>
              </a:extLst>
            </p:cNvPr>
            <p:cNvSpPr/>
            <p:nvPr/>
          </p:nvSpPr>
          <p:spPr>
            <a:xfrm>
              <a:off x="2405964" y="3252164"/>
              <a:ext cx="1477798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Use Case</a:t>
              </a:r>
            </a:p>
            <a:p>
              <a:pPr algn="ctr"/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Output port</a:t>
              </a:r>
              <a:endParaRPr lang="ko-KR" altLang="en-US" sz="1050" dirty="0"/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9A17B095-D293-0740-89F0-8FA51DA4530C}"/>
              </a:ext>
            </a:extLst>
          </p:cNvPr>
          <p:cNvGrpSpPr/>
          <p:nvPr/>
        </p:nvGrpSpPr>
        <p:grpSpPr>
          <a:xfrm>
            <a:off x="3291838" y="2801479"/>
            <a:ext cx="1021457" cy="502639"/>
            <a:chOff x="2367239" y="3244333"/>
            <a:chExt cx="1516523" cy="423329"/>
          </a:xfrm>
        </p:grpSpPr>
        <p:sp>
          <p:nvSpPr>
            <p:cNvPr id="76" name="Rectangle: Rounded Corners 30">
              <a:extLst>
                <a:ext uri="{FF2B5EF4-FFF2-40B4-BE49-F238E27FC236}">
                  <a16:creationId xmlns:a16="http://schemas.microsoft.com/office/drawing/2014/main" id="{0941F6BF-DD47-FD46-8A20-F2B1B0648918}"/>
                </a:ext>
              </a:extLst>
            </p:cNvPr>
            <p:cNvSpPr/>
            <p:nvPr/>
          </p:nvSpPr>
          <p:spPr>
            <a:xfrm>
              <a:off x="2367239" y="3244333"/>
              <a:ext cx="151652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96F9E58-7B68-F944-A95A-10C0285C8D4A}"/>
                </a:ext>
              </a:extLst>
            </p:cNvPr>
            <p:cNvSpPr/>
            <p:nvPr/>
          </p:nvSpPr>
          <p:spPr>
            <a:xfrm>
              <a:off x="2405964" y="3252164"/>
              <a:ext cx="1477798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Use Case</a:t>
              </a:r>
            </a:p>
            <a:p>
              <a:pPr algn="ctr"/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Output port</a:t>
              </a:r>
              <a:endParaRPr lang="ko-KR" altLang="en-US" sz="1050" dirty="0"/>
            </a:p>
          </p:txBody>
        </p:sp>
      </p:grp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C17EE4C-9A98-E841-B2C6-65E4C954C7CF}"/>
              </a:ext>
            </a:extLst>
          </p:cNvPr>
          <p:cNvCxnSpPr>
            <a:cxnSpLocks/>
            <a:stCxn id="56" idx="2"/>
            <a:endCxn id="73" idx="0"/>
          </p:cNvCxnSpPr>
          <p:nvPr/>
        </p:nvCxnSpPr>
        <p:spPr>
          <a:xfrm flipH="1">
            <a:off x="3802568" y="1924424"/>
            <a:ext cx="1" cy="219264"/>
          </a:xfrm>
          <a:prstGeom prst="straightConnector1">
            <a:avLst/>
          </a:prstGeom>
          <a:ln w="9525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A52321E2-D33C-1B49-BF3D-A01A2D89FE60}"/>
              </a:ext>
            </a:extLst>
          </p:cNvPr>
          <p:cNvCxnSpPr>
            <a:cxnSpLocks/>
            <a:stCxn id="73" idx="2"/>
            <a:endCxn id="76" idx="0"/>
          </p:cNvCxnSpPr>
          <p:nvPr/>
        </p:nvCxnSpPr>
        <p:spPr>
          <a:xfrm flipH="1">
            <a:off x="3802567" y="2582215"/>
            <a:ext cx="1" cy="219264"/>
          </a:xfrm>
          <a:prstGeom prst="straightConnector1">
            <a:avLst/>
          </a:prstGeom>
          <a:ln w="9525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13D8BBA1-3AA6-3147-A023-4F16415EA689}"/>
              </a:ext>
            </a:extLst>
          </p:cNvPr>
          <p:cNvGrpSpPr/>
          <p:nvPr/>
        </p:nvGrpSpPr>
        <p:grpSpPr>
          <a:xfrm>
            <a:off x="1740837" y="2801479"/>
            <a:ext cx="1034498" cy="438527"/>
            <a:chOff x="2367239" y="3244333"/>
            <a:chExt cx="1535885" cy="369333"/>
          </a:xfrm>
        </p:grpSpPr>
        <p:sp>
          <p:nvSpPr>
            <p:cNvPr id="82" name="Rectangle: Rounded Corners 30">
              <a:extLst>
                <a:ext uri="{FF2B5EF4-FFF2-40B4-BE49-F238E27FC236}">
                  <a16:creationId xmlns:a16="http://schemas.microsoft.com/office/drawing/2014/main" id="{0F06AFD2-DFBE-5944-BDDC-AD59FF167053}"/>
                </a:ext>
              </a:extLst>
            </p:cNvPr>
            <p:cNvSpPr/>
            <p:nvPr/>
          </p:nvSpPr>
          <p:spPr>
            <a:xfrm>
              <a:off x="2367239" y="3244333"/>
              <a:ext cx="151652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050AC7B-78BC-F541-8D40-10376D747532}"/>
                </a:ext>
              </a:extLst>
            </p:cNvPr>
            <p:cNvSpPr/>
            <p:nvPr/>
          </p:nvSpPr>
          <p:spPr>
            <a:xfrm>
              <a:off x="2386602" y="3312141"/>
              <a:ext cx="1516522" cy="2138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Controller</a:t>
              </a:r>
              <a:endParaRPr lang="ko-KR" altLang="en-US" sz="1050" dirty="0"/>
            </a:p>
          </p:txBody>
        </p:sp>
      </p:grp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CADDC5C0-C7B0-534D-964F-EEF4CD371217}"/>
              </a:ext>
            </a:extLst>
          </p:cNvPr>
          <p:cNvCxnSpPr>
            <a:cxnSpLocks/>
            <a:stCxn id="76" idx="1"/>
            <a:endCxn id="82" idx="3"/>
          </p:cNvCxnSpPr>
          <p:nvPr/>
        </p:nvCxnSpPr>
        <p:spPr>
          <a:xfrm flipH="1">
            <a:off x="2762294" y="3020743"/>
            <a:ext cx="529544" cy="0"/>
          </a:xfrm>
          <a:prstGeom prst="straightConnector1">
            <a:avLst/>
          </a:prstGeom>
          <a:ln w="9525">
            <a:solidFill>
              <a:srgbClr val="5DA2C5"/>
            </a:solidFill>
            <a:headEnd type="arrow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자유형 88">
            <a:extLst>
              <a:ext uri="{FF2B5EF4-FFF2-40B4-BE49-F238E27FC236}">
                <a16:creationId xmlns:a16="http://schemas.microsoft.com/office/drawing/2014/main" id="{4346DC16-CC3C-5146-9473-9CABB663AAFC}"/>
              </a:ext>
            </a:extLst>
          </p:cNvPr>
          <p:cNvSpPr/>
          <p:nvPr/>
        </p:nvSpPr>
        <p:spPr>
          <a:xfrm>
            <a:off x="2200581" y="1936910"/>
            <a:ext cx="742684" cy="864569"/>
          </a:xfrm>
          <a:custGeom>
            <a:avLst/>
            <a:gdLst>
              <a:gd name="connsiteX0" fmla="*/ 73673 w 763807"/>
              <a:gd name="connsiteY0" fmla="*/ 685800 h 685800"/>
              <a:gd name="connsiteX1" fmla="*/ 142253 w 763807"/>
              <a:gd name="connsiteY1" fmla="*/ 548640 h 685800"/>
              <a:gd name="connsiteX2" fmla="*/ 668033 w 763807"/>
              <a:gd name="connsiteY2" fmla="*/ 422910 h 685800"/>
              <a:gd name="connsiteX3" fmla="*/ 713753 w 763807"/>
              <a:gd name="connsiteY3" fmla="*/ 228600 h 685800"/>
              <a:gd name="connsiteX4" fmla="*/ 130823 w 763807"/>
              <a:gd name="connsiteY4" fmla="*/ 114300 h 685800"/>
              <a:gd name="connsiteX5" fmla="*/ 27953 w 763807"/>
              <a:gd name="connsiteY5" fmla="*/ 0 h 685800"/>
              <a:gd name="connsiteX0" fmla="*/ 82861 w 772995"/>
              <a:gd name="connsiteY0" fmla="*/ 788670 h 788670"/>
              <a:gd name="connsiteX1" fmla="*/ 151441 w 772995"/>
              <a:gd name="connsiteY1" fmla="*/ 651510 h 788670"/>
              <a:gd name="connsiteX2" fmla="*/ 677221 w 772995"/>
              <a:gd name="connsiteY2" fmla="*/ 525780 h 788670"/>
              <a:gd name="connsiteX3" fmla="*/ 722941 w 772995"/>
              <a:gd name="connsiteY3" fmla="*/ 331470 h 788670"/>
              <a:gd name="connsiteX4" fmla="*/ 140011 w 772995"/>
              <a:gd name="connsiteY4" fmla="*/ 217170 h 788670"/>
              <a:gd name="connsiteX5" fmla="*/ 25711 w 772995"/>
              <a:gd name="connsiteY5" fmla="*/ 0 h 788670"/>
              <a:gd name="connsiteX0" fmla="*/ 2061 w 795065"/>
              <a:gd name="connsiteY0" fmla="*/ 800100 h 800100"/>
              <a:gd name="connsiteX1" fmla="*/ 173511 w 795065"/>
              <a:gd name="connsiteY1" fmla="*/ 651510 h 800100"/>
              <a:gd name="connsiteX2" fmla="*/ 699291 w 795065"/>
              <a:gd name="connsiteY2" fmla="*/ 525780 h 800100"/>
              <a:gd name="connsiteX3" fmla="*/ 745011 w 795065"/>
              <a:gd name="connsiteY3" fmla="*/ 331470 h 800100"/>
              <a:gd name="connsiteX4" fmla="*/ 162081 w 795065"/>
              <a:gd name="connsiteY4" fmla="*/ 217170 h 800100"/>
              <a:gd name="connsiteX5" fmla="*/ 47781 w 795065"/>
              <a:gd name="connsiteY5" fmla="*/ 0 h 800100"/>
              <a:gd name="connsiteX0" fmla="*/ 35445 w 828449"/>
              <a:gd name="connsiteY0" fmla="*/ 755063 h 755063"/>
              <a:gd name="connsiteX1" fmla="*/ 206895 w 828449"/>
              <a:gd name="connsiteY1" fmla="*/ 606473 h 755063"/>
              <a:gd name="connsiteX2" fmla="*/ 732675 w 828449"/>
              <a:gd name="connsiteY2" fmla="*/ 480743 h 755063"/>
              <a:gd name="connsiteX3" fmla="*/ 778395 w 828449"/>
              <a:gd name="connsiteY3" fmla="*/ 286433 h 755063"/>
              <a:gd name="connsiteX4" fmla="*/ 195465 w 828449"/>
              <a:gd name="connsiteY4" fmla="*/ 172133 h 755063"/>
              <a:gd name="connsiteX5" fmla="*/ 17415 w 828449"/>
              <a:gd name="connsiteY5" fmla="*/ 0 h 755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8449" h="755063">
                <a:moveTo>
                  <a:pt x="35445" y="755063"/>
                </a:moveTo>
                <a:cubicBezTo>
                  <a:pt x="20205" y="708390"/>
                  <a:pt x="90690" y="652193"/>
                  <a:pt x="206895" y="606473"/>
                </a:cubicBezTo>
                <a:cubicBezTo>
                  <a:pt x="323100" y="560753"/>
                  <a:pt x="637425" y="534083"/>
                  <a:pt x="732675" y="480743"/>
                </a:cubicBezTo>
                <a:cubicBezTo>
                  <a:pt x="827925" y="427403"/>
                  <a:pt x="867930" y="337868"/>
                  <a:pt x="778395" y="286433"/>
                </a:cubicBezTo>
                <a:cubicBezTo>
                  <a:pt x="688860" y="234998"/>
                  <a:pt x="309765" y="210233"/>
                  <a:pt x="195465" y="172133"/>
                </a:cubicBezTo>
                <a:cubicBezTo>
                  <a:pt x="81165" y="134033"/>
                  <a:pt x="-47355" y="43815"/>
                  <a:pt x="17415" y="0"/>
                </a:cubicBezTo>
              </a:path>
            </a:pathLst>
          </a:custGeom>
          <a:ln w="9525">
            <a:solidFill>
              <a:srgbClr val="5DA2C5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4689F12-1FE0-E842-80E3-DA0039ACDA3F}"/>
              </a:ext>
            </a:extLst>
          </p:cNvPr>
          <p:cNvSpPr/>
          <p:nvPr/>
        </p:nvSpPr>
        <p:spPr>
          <a:xfrm>
            <a:off x="1474611" y="2215650"/>
            <a:ext cx="13007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Flow of control</a:t>
            </a:r>
            <a:endParaRPr lang="ko-KR" altLang="en-US" sz="1000" dirty="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645BC86-47DD-FB4F-8E34-AA8481B2B5FA}"/>
              </a:ext>
            </a:extLst>
          </p:cNvPr>
          <p:cNvCxnSpPr>
            <a:cxnSpLocks/>
          </p:cNvCxnSpPr>
          <p:nvPr/>
        </p:nvCxnSpPr>
        <p:spPr>
          <a:xfrm flipH="1">
            <a:off x="4431109" y="950062"/>
            <a:ext cx="392915" cy="380637"/>
          </a:xfrm>
          <a:prstGeom prst="straightConnector1">
            <a:avLst/>
          </a:prstGeom>
          <a:ln w="63500">
            <a:solidFill>
              <a:srgbClr val="5DA2C5"/>
            </a:solidFill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42B6C910-5C3E-6A46-ACC1-2BBA110B383D}"/>
              </a:ext>
            </a:extLst>
          </p:cNvPr>
          <p:cNvCxnSpPr>
            <a:cxnSpLocks/>
          </p:cNvCxnSpPr>
          <p:nvPr/>
        </p:nvCxnSpPr>
        <p:spPr>
          <a:xfrm flipH="1">
            <a:off x="4431110" y="2338760"/>
            <a:ext cx="392915" cy="380637"/>
          </a:xfrm>
          <a:prstGeom prst="straightConnector1">
            <a:avLst/>
          </a:prstGeom>
          <a:ln w="63500">
            <a:solidFill>
              <a:srgbClr val="5DA2C5"/>
            </a:solidFill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0DE75AF-002F-7F48-B723-73392E928BED}"/>
              </a:ext>
            </a:extLst>
          </p:cNvPr>
          <p:cNvSpPr/>
          <p:nvPr/>
        </p:nvSpPr>
        <p:spPr>
          <a:xfrm>
            <a:off x="4008001" y="2672277"/>
            <a:ext cx="3642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20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&lt;I&gt;</a:t>
            </a:r>
            <a:endParaRPr lang="ko-Kore-KR" altLang="en-US" sz="12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B0A071A-6637-A74A-B55C-CCA2711D6BC4}"/>
              </a:ext>
            </a:extLst>
          </p:cNvPr>
          <p:cNvSpPr/>
          <p:nvPr/>
        </p:nvSpPr>
        <p:spPr>
          <a:xfrm>
            <a:off x="4008001" y="1340043"/>
            <a:ext cx="3642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20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&lt;I&gt;</a:t>
            </a:r>
            <a:endParaRPr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979107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elicopter-icon-14-01 | Dani Fuchs">
            <a:extLst>
              <a:ext uri="{FF2B5EF4-FFF2-40B4-BE49-F238E27FC236}">
                <a16:creationId xmlns:a16="http://schemas.microsoft.com/office/drawing/2014/main" id="{CC4BF0D6-ACA4-6F48-B63F-FDF84378B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820" y="228600"/>
            <a:ext cx="2697480" cy="269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B8CABA1-32EA-314F-B919-5CD65FC736C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69510" y="1742440"/>
            <a:ext cx="927100" cy="9271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1030" name="Picture 6" descr="Embarrassed Icons - Download Free Vector Icons | Noun Project">
            <a:extLst>
              <a:ext uri="{FF2B5EF4-FFF2-40B4-BE49-F238E27FC236}">
                <a16:creationId xmlns:a16="http://schemas.microsoft.com/office/drawing/2014/main" id="{94658739-A042-B843-9932-1BB04475E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165" y="2463800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0978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BF068BAD-A37D-4D42-AC4F-8A87F9B524F8}"/>
              </a:ext>
            </a:extLst>
          </p:cNvPr>
          <p:cNvSpPr/>
          <p:nvPr/>
        </p:nvSpPr>
        <p:spPr>
          <a:xfrm>
            <a:off x="2737268" y="887858"/>
            <a:ext cx="6463882" cy="471665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21000">
                <a:schemeClr val="bg1"/>
              </a:gs>
              <a:gs pos="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2700000" scaled="1"/>
            <a:tileRect/>
          </a:gra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/>
          </a:p>
        </p:txBody>
      </p:sp>
      <p:pic>
        <p:nvPicPr>
          <p:cNvPr id="3076" name="Picture 4" descr="Flight Icons - 13,388 free vector icons">
            <a:extLst>
              <a:ext uri="{FF2B5EF4-FFF2-40B4-BE49-F238E27FC236}">
                <a16:creationId xmlns:a16="http://schemas.microsoft.com/office/drawing/2014/main" id="{3100A639-3808-4949-9163-04B2F168E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902" y="1182370"/>
            <a:ext cx="1262380" cy="1262380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unning Man Icons - Download Free Vector Icons | Noun Project">
            <a:extLst>
              <a:ext uri="{FF2B5EF4-FFF2-40B4-BE49-F238E27FC236}">
                <a16:creationId xmlns:a16="http://schemas.microsoft.com/office/drawing/2014/main" id="{27082EF2-B9EC-F241-84E0-FE73CB7C5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63335"/>
            <a:ext cx="503555" cy="50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61F66F43-7F95-D841-A982-3E1A88E75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922" y="2739262"/>
            <a:ext cx="619835" cy="395145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Gas Station, Play Mats, Sales Tax, Smartphone, Clip - Petrol Pump Icon Png  Transparent Png - Full Size Clipart (#134217) - PinClipart">
            <a:extLst>
              <a:ext uri="{FF2B5EF4-FFF2-40B4-BE49-F238E27FC236}">
                <a16:creationId xmlns:a16="http://schemas.microsoft.com/office/drawing/2014/main" id="{3F775613-91D8-C746-B8FA-58974CBEC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495" y="4734819"/>
            <a:ext cx="295375" cy="32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elicopter-icon-14-01 | Dani Fuchs">
            <a:extLst>
              <a:ext uri="{FF2B5EF4-FFF2-40B4-BE49-F238E27FC236}">
                <a16:creationId xmlns:a16="http://schemas.microsoft.com/office/drawing/2014/main" id="{BC95EC44-0136-3D41-958D-16DC2DC88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054" y="1903964"/>
            <a:ext cx="686942" cy="68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38" descr="지게차 무료 아이콘">
            <a:extLst>
              <a:ext uri="{FF2B5EF4-FFF2-40B4-BE49-F238E27FC236}">
                <a16:creationId xmlns:a16="http://schemas.microsoft.com/office/drawing/2014/main" id="{77A1F61E-6B84-6647-8E43-A07EF46162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pic>
        <p:nvPicPr>
          <p:cNvPr id="3136" name="Picture 64" descr="Forklift Icons - Download Free Vector Icons | Noun Project">
            <a:extLst>
              <a:ext uri="{FF2B5EF4-FFF2-40B4-BE49-F238E27FC236}">
                <a16:creationId xmlns:a16="http://schemas.microsoft.com/office/drawing/2014/main" id="{A3B4B4F9-8402-9E40-BB37-46234ED8C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522" y="4099913"/>
            <a:ext cx="558800" cy="55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A4800CF-A02F-2D4B-93CB-8938B56AD418}"/>
              </a:ext>
            </a:extLst>
          </p:cNvPr>
          <p:cNvCxnSpPr>
            <a:cxnSpLocks/>
          </p:cNvCxnSpPr>
          <p:nvPr/>
        </p:nvCxnSpPr>
        <p:spPr>
          <a:xfrm>
            <a:off x="6341324" y="1345397"/>
            <a:ext cx="1" cy="648921"/>
          </a:xfrm>
          <a:prstGeom prst="straightConnector1">
            <a:avLst/>
          </a:prstGeom>
          <a:ln w="63500">
            <a:solidFill>
              <a:srgbClr val="5DA2C5"/>
            </a:solidFill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C52B89A-CDB6-DF46-AC97-98CF44CC9876}"/>
              </a:ext>
            </a:extLst>
          </p:cNvPr>
          <p:cNvCxnSpPr>
            <a:cxnSpLocks/>
          </p:cNvCxnSpPr>
          <p:nvPr/>
        </p:nvCxnSpPr>
        <p:spPr>
          <a:xfrm>
            <a:off x="6341323" y="2590906"/>
            <a:ext cx="1" cy="648921"/>
          </a:xfrm>
          <a:prstGeom prst="straightConnector1">
            <a:avLst/>
          </a:prstGeom>
          <a:ln w="63500">
            <a:solidFill>
              <a:srgbClr val="5DA2C5"/>
            </a:solidFill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10" descr="Running Man Icons - Download Free Vector Icons | Noun Project">
            <a:extLst>
              <a:ext uri="{FF2B5EF4-FFF2-40B4-BE49-F238E27FC236}">
                <a16:creationId xmlns:a16="http://schemas.microsoft.com/office/drawing/2014/main" id="{4FFCE41E-6688-E448-8E31-82C2B32CC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545" y="3340166"/>
            <a:ext cx="503555" cy="503555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0" descr="Running Man Icons - Download Free Vector Icons | Noun Project">
            <a:extLst>
              <a:ext uri="{FF2B5EF4-FFF2-40B4-BE49-F238E27FC236}">
                <a16:creationId xmlns:a16="http://schemas.microsoft.com/office/drawing/2014/main" id="{BCE7F50E-A116-3946-9B4B-F0AC3F9D3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155" y="3329622"/>
            <a:ext cx="503555" cy="503555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23B759A-BFCB-3C49-B755-AA5518FFE750}"/>
              </a:ext>
            </a:extLst>
          </p:cNvPr>
          <p:cNvCxnSpPr>
            <a:cxnSpLocks/>
          </p:cNvCxnSpPr>
          <p:nvPr/>
        </p:nvCxnSpPr>
        <p:spPr>
          <a:xfrm flipH="1">
            <a:off x="6949440" y="2612373"/>
            <a:ext cx="287234" cy="633811"/>
          </a:xfrm>
          <a:prstGeom prst="straightConnector1">
            <a:avLst/>
          </a:prstGeom>
          <a:ln w="63500">
            <a:solidFill>
              <a:srgbClr val="5DA2C5"/>
            </a:solidFill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12">
            <a:extLst>
              <a:ext uri="{FF2B5EF4-FFF2-40B4-BE49-F238E27FC236}">
                <a16:creationId xmlns:a16="http://schemas.microsoft.com/office/drawing/2014/main" id="{3188AF7F-F992-894A-A32A-C630C2DA5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594" y="3383826"/>
            <a:ext cx="619835" cy="39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2">
            <a:extLst>
              <a:ext uri="{FF2B5EF4-FFF2-40B4-BE49-F238E27FC236}">
                <a16:creationId xmlns:a16="http://schemas.microsoft.com/office/drawing/2014/main" id="{7D8B392D-3773-E944-A712-1375CECE3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161" y="4056541"/>
            <a:ext cx="619835" cy="39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4" descr="Forklift Icons - Download Free Vector Icons | Noun Project">
            <a:extLst>
              <a:ext uri="{FF2B5EF4-FFF2-40B4-BE49-F238E27FC236}">
                <a16:creationId xmlns:a16="http://schemas.microsoft.com/office/drawing/2014/main" id="{8823FBB5-6D93-4446-8952-A7D59672E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495" y="3633001"/>
            <a:ext cx="558800" cy="55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 descr="Running Man Icons - Download Free Vector Icons | Noun Project">
            <a:extLst>
              <a:ext uri="{FF2B5EF4-FFF2-40B4-BE49-F238E27FC236}">
                <a16:creationId xmlns:a16="http://schemas.microsoft.com/office/drawing/2014/main" id="{6E2766D5-815C-334C-8F19-55EB7C739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144" y="4653725"/>
            <a:ext cx="503555" cy="503555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2" descr="Gas Station, Play Mats, Sales Tax, Smartphone, Clip - Petrol Pump Icon Png  Transparent Png - Full Size Clipart (#134217) - PinClipart">
            <a:extLst>
              <a:ext uri="{FF2B5EF4-FFF2-40B4-BE49-F238E27FC236}">
                <a16:creationId xmlns:a16="http://schemas.microsoft.com/office/drawing/2014/main" id="{F870A78D-E27E-804F-ABE6-3D29E80AD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483" y="4742161"/>
            <a:ext cx="295375" cy="32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2" descr="Gas Station, Play Mats, Sales Tax, Smartphone, Clip - Petrol Pump Icon Png  Transparent Png - Full Size Clipart (#134217) - PinClipart">
            <a:extLst>
              <a:ext uri="{FF2B5EF4-FFF2-40B4-BE49-F238E27FC236}">
                <a16:creationId xmlns:a16="http://schemas.microsoft.com/office/drawing/2014/main" id="{C4854713-27BF-114F-9115-B2AFE8697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471" y="4749503"/>
            <a:ext cx="295375" cy="32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50" name="Picture 78" descr="Freighter Icons - Download Free Vector Icons | Noun Project">
            <a:extLst>
              <a:ext uri="{FF2B5EF4-FFF2-40B4-BE49-F238E27FC236}">
                <a16:creationId xmlns:a16="http://schemas.microsoft.com/office/drawing/2014/main" id="{4E2AF768-185F-1746-90DC-3E0EBCFDE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007" y="2957504"/>
            <a:ext cx="852644" cy="85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6275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524EF5A-91E6-0E43-AC9B-AD47FCC752C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08960" y="1915160"/>
            <a:ext cx="1691640" cy="16916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A17E34-478F-7740-A63A-5475B0290CE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38400" y="2794000"/>
            <a:ext cx="812800" cy="812800"/>
          </a:xfrm>
          <a:prstGeom prst="rect">
            <a:avLst/>
          </a:prstGeom>
        </p:spPr>
      </p:pic>
      <p:sp>
        <p:nvSpPr>
          <p:cNvPr id="28" name="원통[C] 27">
            <a:extLst>
              <a:ext uri="{FF2B5EF4-FFF2-40B4-BE49-F238E27FC236}">
                <a16:creationId xmlns:a16="http://schemas.microsoft.com/office/drawing/2014/main" id="{212FB118-5EFC-A046-8116-817BA56AC301}"/>
              </a:ext>
            </a:extLst>
          </p:cNvPr>
          <p:cNvSpPr/>
          <p:nvPr/>
        </p:nvSpPr>
        <p:spPr>
          <a:xfrm>
            <a:off x="6545582" y="2467972"/>
            <a:ext cx="1691640" cy="1138828"/>
          </a:xfrm>
          <a:prstGeom prst="can">
            <a:avLst/>
          </a:prstGeom>
          <a:gradFill flip="none" rotWithShape="1">
            <a:gsLst>
              <a:gs pos="0">
                <a:schemeClr val="bg1"/>
              </a:gs>
              <a:gs pos="21000">
                <a:schemeClr val="bg1"/>
              </a:gs>
              <a:gs pos="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2700000" scaled="1"/>
            <a:tileRect/>
          </a:gra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3F9E47E-3CB0-124A-B9F8-0FEBB3166440}"/>
              </a:ext>
            </a:extLst>
          </p:cNvPr>
          <p:cNvSpPr/>
          <p:nvPr/>
        </p:nvSpPr>
        <p:spPr>
          <a:xfrm rot="1539176">
            <a:off x="4442528" y="1406144"/>
            <a:ext cx="10286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720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?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9189923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3298BFD-204F-0747-B698-CE2ED960F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150" y="1483360"/>
            <a:ext cx="1898188" cy="136144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7031281-588C-4D43-B413-1A0176B92490}"/>
              </a:ext>
            </a:extLst>
          </p:cNvPr>
          <p:cNvCxnSpPr>
            <a:cxnSpLocks/>
          </p:cNvCxnSpPr>
          <p:nvPr/>
        </p:nvCxnSpPr>
        <p:spPr>
          <a:xfrm>
            <a:off x="4175760" y="1931105"/>
            <a:ext cx="733004" cy="0"/>
          </a:xfrm>
          <a:prstGeom prst="straightConnector1">
            <a:avLst/>
          </a:prstGeom>
          <a:ln w="63500">
            <a:solidFill>
              <a:srgbClr val="5DA2C5"/>
            </a:solidFill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73B5A762-3213-8D45-ABCA-CF7587B6B885}"/>
              </a:ext>
            </a:extLst>
          </p:cNvPr>
          <p:cNvGrpSpPr/>
          <p:nvPr/>
        </p:nvGrpSpPr>
        <p:grpSpPr>
          <a:xfrm>
            <a:off x="5170100" y="1752200"/>
            <a:ext cx="1028632" cy="823759"/>
            <a:chOff x="5170100" y="1752200"/>
            <a:chExt cx="1028632" cy="823759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F4F7D593-6750-9948-883D-2980998915D3}"/>
                </a:ext>
              </a:extLst>
            </p:cNvPr>
            <p:cNvSpPr/>
            <p:nvPr/>
          </p:nvSpPr>
          <p:spPr>
            <a:xfrm>
              <a:off x="5215252" y="1752200"/>
              <a:ext cx="938329" cy="823759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ore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622BBB6-8A39-4F44-A6C7-B5589DE7A870}"/>
                </a:ext>
              </a:extLst>
            </p:cNvPr>
            <p:cNvSpPr/>
            <p:nvPr/>
          </p:nvSpPr>
          <p:spPr>
            <a:xfrm>
              <a:off x="5170100" y="2010190"/>
              <a:ext cx="102863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40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모델</a:t>
              </a:r>
              <a:endParaRPr lang="ko-KR" altLang="en-US" sz="1400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AE5D9C4-E47E-F643-9FB1-9FB33F2E7CE9}"/>
              </a:ext>
            </a:extLst>
          </p:cNvPr>
          <p:cNvGrpSpPr/>
          <p:nvPr/>
        </p:nvGrpSpPr>
        <p:grpSpPr>
          <a:xfrm>
            <a:off x="7329913" y="1903051"/>
            <a:ext cx="1028632" cy="522054"/>
            <a:chOff x="7197833" y="1926506"/>
            <a:chExt cx="1028632" cy="522054"/>
          </a:xfrm>
        </p:grpSpPr>
        <p:sp>
          <p:nvSpPr>
            <p:cNvPr id="9" name="Rectangle: Rounded Corners 30">
              <a:extLst>
                <a:ext uri="{FF2B5EF4-FFF2-40B4-BE49-F238E27FC236}">
                  <a16:creationId xmlns:a16="http://schemas.microsoft.com/office/drawing/2014/main" id="{46B37F82-6553-B943-AE0C-D708B03FA0AB}"/>
                </a:ext>
              </a:extLst>
            </p:cNvPr>
            <p:cNvSpPr/>
            <p:nvPr/>
          </p:nvSpPr>
          <p:spPr>
            <a:xfrm>
              <a:off x="7242984" y="1926506"/>
              <a:ext cx="938330" cy="522054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92CD12-DE51-4746-9699-B26CC24E9BCB}"/>
                </a:ext>
              </a:extLst>
            </p:cNvPr>
            <p:cNvSpPr/>
            <p:nvPr/>
          </p:nvSpPr>
          <p:spPr>
            <a:xfrm>
              <a:off x="7197833" y="2033644"/>
              <a:ext cx="102863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40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코드</a:t>
              </a:r>
              <a:endParaRPr lang="ko-KR" altLang="en-US" sz="1400" dirty="0"/>
            </a:p>
          </p:txBody>
        </p:sp>
      </p:grp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8610930-9F2D-1F43-B4C5-153DF8E28648}"/>
              </a:ext>
            </a:extLst>
          </p:cNvPr>
          <p:cNvCxnSpPr>
            <a:cxnSpLocks/>
          </p:cNvCxnSpPr>
          <p:nvPr/>
        </p:nvCxnSpPr>
        <p:spPr>
          <a:xfrm>
            <a:off x="6341324" y="1901838"/>
            <a:ext cx="733004" cy="0"/>
          </a:xfrm>
          <a:prstGeom prst="straightConnector1">
            <a:avLst/>
          </a:prstGeom>
          <a:ln w="63500">
            <a:solidFill>
              <a:srgbClr val="5DA2C5"/>
            </a:solidFill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B0ADBC2-15E4-C24E-B3C1-E93DB48E1583}"/>
              </a:ext>
            </a:extLst>
          </p:cNvPr>
          <p:cNvCxnSpPr>
            <a:cxnSpLocks/>
          </p:cNvCxnSpPr>
          <p:nvPr/>
        </p:nvCxnSpPr>
        <p:spPr>
          <a:xfrm flipH="1">
            <a:off x="4169166" y="2525864"/>
            <a:ext cx="739598" cy="0"/>
          </a:xfrm>
          <a:prstGeom prst="straightConnector1">
            <a:avLst/>
          </a:prstGeom>
          <a:ln w="63500">
            <a:solidFill>
              <a:srgbClr val="5DA2C5"/>
            </a:solidFill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FD920D2-162F-5E47-B497-A2D9102BD92D}"/>
              </a:ext>
            </a:extLst>
          </p:cNvPr>
          <p:cNvCxnSpPr>
            <a:cxnSpLocks/>
          </p:cNvCxnSpPr>
          <p:nvPr/>
        </p:nvCxnSpPr>
        <p:spPr>
          <a:xfrm flipH="1">
            <a:off x="6334730" y="2443793"/>
            <a:ext cx="739598" cy="0"/>
          </a:xfrm>
          <a:prstGeom prst="straightConnector1">
            <a:avLst/>
          </a:prstGeom>
          <a:ln w="63500">
            <a:solidFill>
              <a:srgbClr val="5DA2C5"/>
            </a:solidFill>
            <a:headEnd type="none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030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6F9BCDC-4C2E-DB4A-ACD8-0B0BAE1259F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28047" y="2669330"/>
            <a:ext cx="1382657" cy="1382657"/>
          </a:xfrm>
          <a:prstGeom prst="rect">
            <a:avLst/>
          </a:prstGeom>
        </p:spPr>
      </p:pic>
      <p:sp>
        <p:nvSpPr>
          <p:cNvPr id="7" name="구름 모양 설명선[C] 6">
            <a:extLst>
              <a:ext uri="{FF2B5EF4-FFF2-40B4-BE49-F238E27FC236}">
                <a16:creationId xmlns:a16="http://schemas.microsoft.com/office/drawing/2014/main" id="{0D8BAFBC-63DA-AA41-AE34-80B6191D988B}"/>
              </a:ext>
            </a:extLst>
          </p:cNvPr>
          <p:cNvSpPr/>
          <p:nvPr/>
        </p:nvSpPr>
        <p:spPr>
          <a:xfrm>
            <a:off x="1254880" y="800541"/>
            <a:ext cx="1796527" cy="1581374"/>
          </a:xfrm>
          <a:prstGeom prst="cloudCallout">
            <a:avLst>
              <a:gd name="adj1" fmla="val 29556"/>
              <a:gd name="adj2" fmla="val 67126"/>
            </a:avLst>
          </a:prstGeom>
          <a:gradFill flip="none" rotWithShape="1">
            <a:gsLst>
              <a:gs pos="0">
                <a:schemeClr val="bg1"/>
              </a:gs>
              <a:gs pos="21000">
                <a:schemeClr val="bg1"/>
              </a:gs>
              <a:gs pos="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2700000" scaled="1"/>
            <a:tileRect/>
          </a:gra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4E4AEE1-DE06-A740-8FBB-84DB03B146B7}"/>
              </a:ext>
            </a:extLst>
          </p:cNvPr>
          <p:cNvGrpSpPr/>
          <p:nvPr/>
        </p:nvGrpSpPr>
        <p:grpSpPr>
          <a:xfrm>
            <a:off x="4130936" y="2434182"/>
            <a:ext cx="1161826" cy="470295"/>
            <a:chOff x="4260028" y="2381914"/>
            <a:chExt cx="1161826" cy="470295"/>
          </a:xfrm>
        </p:grpSpPr>
        <p:sp>
          <p:nvSpPr>
            <p:cNvPr id="23" name="사각형 설명선[R] 22">
              <a:extLst>
                <a:ext uri="{FF2B5EF4-FFF2-40B4-BE49-F238E27FC236}">
                  <a16:creationId xmlns:a16="http://schemas.microsoft.com/office/drawing/2014/main" id="{42839E42-0B12-CC45-ABB2-83288CDBA120}"/>
                </a:ext>
              </a:extLst>
            </p:cNvPr>
            <p:cNvSpPr/>
            <p:nvPr/>
          </p:nvSpPr>
          <p:spPr>
            <a:xfrm>
              <a:off x="4260028" y="2381914"/>
              <a:ext cx="1161825" cy="470295"/>
            </a:xfrm>
            <a:prstGeom prst="wedgeRectCallout">
              <a:avLst>
                <a:gd name="adj1" fmla="val 47685"/>
                <a:gd name="adj2" fmla="val 119060"/>
              </a:avLst>
            </a:prstGeom>
            <a:solidFill>
              <a:srgbClr val="5DA2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사각형 설명선[R] 12">
              <a:extLst>
                <a:ext uri="{FF2B5EF4-FFF2-40B4-BE49-F238E27FC236}">
                  <a16:creationId xmlns:a16="http://schemas.microsoft.com/office/drawing/2014/main" id="{06516CD8-094E-A947-8A62-35A41A31C45E}"/>
                </a:ext>
              </a:extLst>
            </p:cNvPr>
            <p:cNvSpPr/>
            <p:nvPr/>
          </p:nvSpPr>
          <p:spPr>
            <a:xfrm>
              <a:off x="4260029" y="2381914"/>
              <a:ext cx="1161825" cy="470295"/>
            </a:xfrm>
            <a:prstGeom prst="wedgeRectCallout">
              <a:avLst>
                <a:gd name="adj1" fmla="val -50463"/>
                <a:gd name="adj2" fmla="val 116773"/>
              </a:avLst>
            </a:prstGeom>
            <a:solidFill>
              <a:srgbClr val="5DA2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5E6ED95-2583-8444-A51F-0C041E837C5A}"/>
                </a:ext>
              </a:extLst>
            </p:cNvPr>
            <p:cNvSpPr/>
            <p:nvPr/>
          </p:nvSpPr>
          <p:spPr>
            <a:xfrm>
              <a:off x="4326625" y="2438655"/>
              <a:ext cx="102863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400" b="1" dirty="0">
                  <a:solidFill>
                    <a:schemeClr val="bg1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코끼리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7A8C88C6-F1F2-574D-932C-C3AF9E833E3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17285" y="2669329"/>
            <a:ext cx="1382657" cy="138265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25" name="구름 모양 설명선[C] 24">
            <a:extLst>
              <a:ext uri="{FF2B5EF4-FFF2-40B4-BE49-F238E27FC236}">
                <a16:creationId xmlns:a16="http://schemas.microsoft.com/office/drawing/2014/main" id="{5837C1DE-70B1-0648-9D2E-3EEB8D3C478A}"/>
              </a:ext>
            </a:extLst>
          </p:cNvPr>
          <p:cNvSpPr/>
          <p:nvPr/>
        </p:nvSpPr>
        <p:spPr>
          <a:xfrm>
            <a:off x="6613981" y="800541"/>
            <a:ext cx="1796527" cy="1581374"/>
          </a:xfrm>
          <a:prstGeom prst="cloudCallout">
            <a:avLst>
              <a:gd name="adj1" fmla="val -38109"/>
              <a:gd name="adj2" fmla="val 72568"/>
            </a:avLst>
          </a:prstGeom>
          <a:gradFill flip="none" rotWithShape="1">
            <a:gsLst>
              <a:gs pos="0">
                <a:schemeClr val="bg1"/>
              </a:gs>
              <a:gs pos="21000">
                <a:schemeClr val="bg1"/>
              </a:gs>
              <a:gs pos="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2700000" scaled="1"/>
            <a:tileRect/>
          </a:gra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/>
          </a:p>
        </p:txBody>
      </p:sp>
      <p:pic>
        <p:nvPicPr>
          <p:cNvPr id="1040" name="Picture 16" descr="Elephant Icon - Free Download, PNG and Vector">
            <a:extLst>
              <a:ext uri="{FF2B5EF4-FFF2-40B4-BE49-F238E27FC236}">
                <a16:creationId xmlns:a16="http://schemas.microsoft.com/office/drawing/2014/main" id="{5A6FA3BD-4F41-A546-8CFA-FC972E677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378" y="1023463"/>
            <a:ext cx="1135529" cy="113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6" descr="Elephant Icon - Free Download, PNG and Vector">
            <a:extLst>
              <a:ext uri="{FF2B5EF4-FFF2-40B4-BE49-F238E27FC236}">
                <a16:creationId xmlns:a16="http://schemas.microsoft.com/office/drawing/2014/main" id="{9C40A79D-0A85-9240-8844-2A736D927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479" y="1023463"/>
            <a:ext cx="1135529" cy="113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3517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8E4FC69E-EA18-CB42-998C-C81552F67447}"/>
              </a:ext>
            </a:extLst>
          </p:cNvPr>
          <p:cNvGrpSpPr/>
          <p:nvPr/>
        </p:nvGrpSpPr>
        <p:grpSpPr>
          <a:xfrm>
            <a:off x="3271217" y="2303362"/>
            <a:ext cx="1516523" cy="642817"/>
            <a:chOff x="3271217" y="2303362"/>
            <a:chExt cx="1516523" cy="642817"/>
          </a:xfrm>
        </p:grpSpPr>
        <p:sp>
          <p:nvSpPr>
            <p:cNvPr id="15" name="Rectangle: Rounded Corners 30">
              <a:extLst>
                <a:ext uri="{FF2B5EF4-FFF2-40B4-BE49-F238E27FC236}">
                  <a16:creationId xmlns:a16="http://schemas.microsoft.com/office/drawing/2014/main" id="{97AEE603-F01B-5C44-9734-FF43D1FA4263}"/>
                </a:ext>
              </a:extLst>
            </p:cNvPr>
            <p:cNvSpPr/>
            <p:nvPr/>
          </p:nvSpPr>
          <p:spPr>
            <a:xfrm>
              <a:off x="3271217" y="2303362"/>
              <a:ext cx="1516523" cy="642817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A609C5C-870C-6B43-89A4-5D6CFED0A203}"/>
                </a:ext>
              </a:extLst>
            </p:cNvPr>
            <p:cNvSpPr>
              <a:spLocks/>
            </p:cNvSpPr>
            <p:nvPr/>
          </p:nvSpPr>
          <p:spPr>
            <a:xfrm>
              <a:off x="3363725" y="2486270"/>
              <a:ext cx="133150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20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도메인</a:t>
              </a:r>
              <a:endParaRPr lang="ko-KR" altLang="en-US" dirty="0"/>
            </a:p>
          </p:txBody>
        </p:sp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C245135-0D9B-BE40-AB4C-C094D467DF96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 flipV="1">
            <a:off x="4787740" y="2624769"/>
            <a:ext cx="903589" cy="2"/>
          </a:xfrm>
          <a:prstGeom prst="straightConnector1">
            <a:avLst/>
          </a:prstGeom>
          <a:ln w="25400">
            <a:solidFill>
              <a:srgbClr val="5DA2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0217562-43BC-FE41-BCB0-ABA1B9168706}"/>
              </a:ext>
            </a:extLst>
          </p:cNvPr>
          <p:cNvGrpSpPr/>
          <p:nvPr/>
        </p:nvGrpSpPr>
        <p:grpSpPr>
          <a:xfrm>
            <a:off x="5691329" y="2303360"/>
            <a:ext cx="1516523" cy="642817"/>
            <a:chOff x="3271217" y="2303362"/>
            <a:chExt cx="1516523" cy="642817"/>
          </a:xfrm>
        </p:grpSpPr>
        <p:sp>
          <p:nvSpPr>
            <p:cNvPr id="21" name="Rectangle: Rounded Corners 30">
              <a:extLst>
                <a:ext uri="{FF2B5EF4-FFF2-40B4-BE49-F238E27FC236}">
                  <a16:creationId xmlns:a16="http://schemas.microsoft.com/office/drawing/2014/main" id="{719C7071-5830-EF4C-AC61-5951D3290DE6}"/>
                </a:ext>
              </a:extLst>
            </p:cNvPr>
            <p:cNvSpPr/>
            <p:nvPr/>
          </p:nvSpPr>
          <p:spPr>
            <a:xfrm>
              <a:off x="3271217" y="2303362"/>
              <a:ext cx="1516523" cy="642817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663D773-696E-7547-B230-A96550DC4CFE}"/>
                </a:ext>
              </a:extLst>
            </p:cNvPr>
            <p:cNvSpPr>
              <a:spLocks/>
            </p:cNvSpPr>
            <p:nvPr/>
          </p:nvSpPr>
          <p:spPr>
            <a:xfrm>
              <a:off x="3363725" y="2486270"/>
              <a:ext cx="133150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20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도메인 모델</a:t>
              </a:r>
              <a:endParaRPr lang="ko-KR" altLang="en-US" dirty="0"/>
            </a:p>
          </p:txBody>
        </p:sp>
      </p:grp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4BE25DE-DE52-754D-B56D-2E73A0106132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207852" y="2624769"/>
            <a:ext cx="903589" cy="2"/>
          </a:xfrm>
          <a:prstGeom prst="straightConnector1">
            <a:avLst/>
          </a:prstGeom>
          <a:ln w="25400">
            <a:solidFill>
              <a:srgbClr val="5DA2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7B8EB51-5DFA-B949-A49C-984D6BB308A8}"/>
              </a:ext>
            </a:extLst>
          </p:cNvPr>
          <p:cNvGrpSpPr/>
          <p:nvPr/>
        </p:nvGrpSpPr>
        <p:grpSpPr>
          <a:xfrm>
            <a:off x="8111441" y="2303360"/>
            <a:ext cx="1516523" cy="642817"/>
            <a:chOff x="3271217" y="2303362"/>
            <a:chExt cx="1516523" cy="642817"/>
          </a:xfrm>
        </p:grpSpPr>
        <p:sp>
          <p:nvSpPr>
            <p:cNvPr id="29" name="Rectangle: Rounded Corners 30">
              <a:extLst>
                <a:ext uri="{FF2B5EF4-FFF2-40B4-BE49-F238E27FC236}">
                  <a16:creationId xmlns:a16="http://schemas.microsoft.com/office/drawing/2014/main" id="{61B224B5-01F9-794E-A86C-E7EE724132E1}"/>
                </a:ext>
              </a:extLst>
            </p:cNvPr>
            <p:cNvSpPr/>
            <p:nvPr/>
          </p:nvSpPr>
          <p:spPr>
            <a:xfrm>
              <a:off x="3271217" y="2303362"/>
              <a:ext cx="1516523" cy="642817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D0C6EB7-790A-4647-B68D-8E255FA1442C}"/>
                </a:ext>
              </a:extLst>
            </p:cNvPr>
            <p:cNvSpPr>
              <a:spLocks/>
            </p:cNvSpPr>
            <p:nvPr/>
          </p:nvSpPr>
          <p:spPr>
            <a:xfrm>
              <a:off x="3363725" y="2486270"/>
              <a:ext cx="133150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20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도메인 객체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361924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>
            <a:extLst>
              <a:ext uri="{FF2B5EF4-FFF2-40B4-BE49-F238E27FC236}">
                <a16:creationId xmlns:a16="http://schemas.microsoft.com/office/drawing/2014/main" id="{3A674F83-E5D9-6547-960A-884B875062D6}"/>
              </a:ext>
            </a:extLst>
          </p:cNvPr>
          <p:cNvSpPr/>
          <p:nvPr/>
        </p:nvSpPr>
        <p:spPr>
          <a:xfrm>
            <a:off x="3849624" y="2734056"/>
            <a:ext cx="2780691" cy="163606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21000">
                <a:schemeClr val="bg1"/>
              </a:gs>
              <a:gs pos="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2700000" scaled="1"/>
            <a:tileRect/>
          </a:gra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B9D4771-4B0D-A241-BD4B-EB11D8E6CF89}"/>
              </a:ext>
            </a:extLst>
          </p:cNvPr>
          <p:cNvGrpSpPr/>
          <p:nvPr/>
        </p:nvGrpSpPr>
        <p:grpSpPr>
          <a:xfrm>
            <a:off x="4200546" y="3367421"/>
            <a:ext cx="877867" cy="369333"/>
            <a:chOff x="2367239" y="3244333"/>
            <a:chExt cx="1516523" cy="369333"/>
          </a:xfrm>
        </p:grpSpPr>
        <p:sp>
          <p:nvSpPr>
            <p:cNvPr id="24" name="Rectangle: Rounded Corners 30">
              <a:extLst>
                <a:ext uri="{FF2B5EF4-FFF2-40B4-BE49-F238E27FC236}">
                  <a16:creationId xmlns:a16="http://schemas.microsoft.com/office/drawing/2014/main" id="{48EFC335-2228-3941-B6B3-0D8DEDF554C2}"/>
                </a:ext>
              </a:extLst>
            </p:cNvPr>
            <p:cNvSpPr/>
            <p:nvPr/>
          </p:nvSpPr>
          <p:spPr>
            <a:xfrm>
              <a:off x="2367239" y="3244333"/>
              <a:ext cx="151652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988D70F-4F8A-B74B-83F1-3BB7C9571571}"/>
                </a:ext>
              </a:extLst>
            </p:cNvPr>
            <p:cNvSpPr/>
            <p:nvPr/>
          </p:nvSpPr>
          <p:spPr>
            <a:xfrm>
              <a:off x="2405963" y="3305293"/>
              <a:ext cx="1477799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Circle</a:t>
              </a:r>
              <a:endParaRPr lang="ko-KR" altLang="en-US" sz="105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7B86FE4-3B33-2E4A-8279-B6D796A85CB4}"/>
              </a:ext>
            </a:extLst>
          </p:cNvPr>
          <p:cNvGrpSpPr/>
          <p:nvPr/>
        </p:nvGrpSpPr>
        <p:grpSpPr>
          <a:xfrm>
            <a:off x="5475474" y="3367421"/>
            <a:ext cx="877867" cy="369333"/>
            <a:chOff x="2367239" y="3244333"/>
            <a:chExt cx="1516523" cy="369333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D42BC0B0-E6CB-054C-9EFE-3A23393B04E0}"/>
                </a:ext>
              </a:extLst>
            </p:cNvPr>
            <p:cNvSpPr/>
            <p:nvPr/>
          </p:nvSpPr>
          <p:spPr>
            <a:xfrm>
              <a:off x="2367239" y="3244333"/>
              <a:ext cx="151652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22B959B-B5C5-1749-99B9-215BB95CB5C1}"/>
                </a:ext>
              </a:extLst>
            </p:cNvPr>
            <p:cNvSpPr/>
            <p:nvPr/>
          </p:nvSpPr>
          <p:spPr>
            <a:xfrm>
              <a:off x="2405963" y="3305293"/>
              <a:ext cx="1477799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User</a:t>
              </a:r>
              <a:endParaRPr lang="ko-KR" altLang="en-US" sz="1050" dirty="0"/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7F98EA9-3E9C-514C-B7FE-E281F2A49A19}"/>
              </a:ext>
            </a:extLst>
          </p:cNvPr>
          <p:cNvSpPr/>
          <p:nvPr/>
        </p:nvSpPr>
        <p:spPr>
          <a:xfrm>
            <a:off x="5078413" y="4431081"/>
            <a:ext cx="5245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2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core</a:t>
            </a:r>
            <a:endParaRPr lang="ko-Kore-KR" altLang="en-US" sz="1200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24BE00FC-FC27-9E41-AB17-203988931936}"/>
              </a:ext>
            </a:extLst>
          </p:cNvPr>
          <p:cNvSpPr/>
          <p:nvPr/>
        </p:nvSpPr>
        <p:spPr>
          <a:xfrm>
            <a:off x="7101325" y="2734056"/>
            <a:ext cx="2780691" cy="163606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21000">
                <a:schemeClr val="bg1"/>
              </a:gs>
              <a:gs pos="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2700000" scaled="1"/>
            <a:tileRect/>
          </a:gra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70022C65-BE40-1943-B6A0-AAE39930C3F3}"/>
              </a:ext>
            </a:extLst>
          </p:cNvPr>
          <p:cNvGrpSpPr/>
          <p:nvPr/>
        </p:nvGrpSpPr>
        <p:grpSpPr>
          <a:xfrm>
            <a:off x="7572335" y="3358352"/>
            <a:ext cx="877867" cy="369333"/>
            <a:chOff x="2367239" y="3244333"/>
            <a:chExt cx="1516523" cy="369333"/>
          </a:xfrm>
        </p:grpSpPr>
        <p:sp>
          <p:nvSpPr>
            <p:cNvPr id="56" name="Rectangle: Rounded Corners 30">
              <a:extLst>
                <a:ext uri="{FF2B5EF4-FFF2-40B4-BE49-F238E27FC236}">
                  <a16:creationId xmlns:a16="http://schemas.microsoft.com/office/drawing/2014/main" id="{676F7BB4-AE3C-BF4E-8198-6BB2B1EDE536}"/>
                </a:ext>
              </a:extLst>
            </p:cNvPr>
            <p:cNvSpPr/>
            <p:nvPr/>
          </p:nvSpPr>
          <p:spPr>
            <a:xfrm>
              <a:off x="2367239" y="3244333"/>
              <a:ext cx="151652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7DF519E-294A-6645-B924-FEB1B53B308D}"/>
                </a:ext>
              </a:extLst>
            </p:cNvPr>
            <p:cNvSpPr/>
            <p:nvPr/>
          </p:nvSpPr>
          <p:spPr>
            <a:xfrm>
              <a:off x="2405963" y="3305293"/>
              <a:ext cx="1477799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User</a:t>
              </a:r>
              <a:endParaRPr lang="ko-KR" altLang="en-US" sz="1050" dirty="0"/>
            </a:p>
          </p:txBody>
        </p:sp>
      </p:grp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21D49D2-2CDF-0540-8225-7F04BE50B6C7}"/>
              </a:ext>
            </a:extLst>
          </p:cNvPr>
          <p:cNvCxnSpPr>
            <a:cxnSpLocks/>
            <a:stCxn id="31" idx="3"/>
            <a:endCxn id="56" idx="1"/>
          </p:cNvCxnSpPr>
          <p:nvPr/>
        </p:nvCxnSpPr>
        <p:spPr>
          <a:xfrm flipV="1">
            <a:off x="6353341" y="3543019"/>
            <a:ext cx="1218994" cy="9069"/>
          </a:xfrm>
          <a:prstGeom prst="straightConnector1">
            <a:avLst/>
          </a:prstGeom>
          <a:ln w="12700">
            <a:solidFill>
              <a:srgbClr val="5DA2C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74FB55D-19D7-E747-B980-DD1A26ACDC26}"/>
              </a:ext>
            </a:extLst>
          </p:cNvPr>
          <p:cNvSpPr/>
          <p:nvPr/>
        </p:nvSpPr>
        <p:spPr>
          <a:xfrm>
            <a:off x="7933664" y="4440769"/>
            <a:ext cx="11160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2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authenticate</a:t>
            </a:r>
            <a:endParaRPr lang="ko-Kore-KR" altLang="en-US" sz="1200" dirty="0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7CFDBEE-AD3A-2444-B7E1-68B6357CA355}"/>
              </a:ext>
            </a:extLst>
          </p:cNvPr>
          <p:cNvCxnSpPr>
            <a:cxnSpLocks/>
            <a:stCxn id="24" idx="3"/>
            <a:endCxn id="31" idx="1"/>
          </p:cNvCxnSpPr>
          <p:nvPr/>
        </p:nvCxnSpPr>
        <p:spPr>
          <a:xfrm>
            <a:off x="5078413" y="3552088"/>
            <a:ext cx="397061" cy="0"/>
          </a:xfrm>
          <a:prstGeom prst="straightConnector1">
            <a:avLst/>
          </a:prstGeom>
          <a:ln w="12700">
            <a:solidFill>
              <a:srgbClr val="5DA2C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7283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>
            <a:extLst>
              <a:ext uri="{FF2B5EF4-FFF2-40B4-BE49-F238E27FC236}">
                <a16:creationId xmlns:a16="http://schemas.microsoft.com/office/drawing/2014/main" id="{3A674F83-E5D9-6547-960A-884B875062D6}"/>
              </a:ext>
            </a:extLst>
          </p:cNvPr>
          <p:cNvSpPr/>
          <p:nvPr/>
        </p:nvSpPr>
        <p:spPr>
          <a:xfrm>
            <a:off x="3849624" y="2734056"/>
            <a:ext cx="2780691" cy="163606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21000">
                <a:schemeClr val="bg1"/>
              </a:gs>
              <a:gs pos="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2700000" scaled="1"/>
            <a:tileRect/>
          </a:gra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B9D4771-4B0D-A241-BD4B-EB11D8E6CF89}"/>
              </a:ext>
            </a:extLst>
          </p:cNvPr>
          <p:cNvGrpSpPr/>
          <p:nvPr/>
        </p:nvGrpSpPr>
        <p:grpSpPr>
          <a:xfrm>
            <a:off x="4200546" y="3367421"/>
            <a:ext cx="877867" cy="369333"/>
            <a:chOff x="2367239" y="3244333"/>
            <a:chExt cx="1516523" cy="369333"/>
          </a:xfrm>
        </p:grpSpPr>
        <p:sp>
          <p:nvSpPr>
            <p:cNvPr id="24" name="Rectangle: Rounded Corners 30">
              <a:extLst>
                <a:ext uri="{FF2B5EF4-FFF2-40B4-BE49-F238E27FC236}">
                  <a16:creationId xmlns:a16="http://schemas.microsoft.com/office/drawing/2014/main" id="{48EFC335-2228-3941-B6B3-0D8DEDF554C2}"/>
                </a:ext>
              </a:extLst>
            </p:cNvPr>
            <p:cNvSpPr/>
            <p:nvPr/>
          </p:nvSpPr>
          <p:spPr>
            <a:xfrm>
              <a:off x="2367239" y="3244333"/>
              <a:ext cx="151652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988D70F-4F8A-B74B-83F1-3BB7C9571571}"/>
                </a:ext>
              </a:extLst>
            </p:cNvPr>
            <p:cNvSpPr/>
            <p:nvPr/>
          </p:nvSpPr>
          <p:spPr>
            <a:xfrm>
              <a:off x="2405963" y="3305293"/>
              <a:ext cx="1477799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Circle</a:t>
              </a:r>
              <a:endParaRPr lang="ko-KR" altLang="en-US" sz="105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7B86FE4-3B33-2E4A-8279-B6D796A85CB4}"/>
              </a:ext>
            </a:extLst>
          </p:cNvPr>
          <p:cNvGrpSpPr/>
          <p:nvPr/>
        </p:nvGrpSpPr>
        <p:grpSpPr>
          <a:xfrm>
            <a:off x="5475474" y="3367421"/>
            <a:ext cx="877867" cy="369333"/>
            <a:chOff x="2367239" y="3244333"/>
            <a:chExt cx="1516523" cy="369333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D42BC0B0-E6CB-054C-9EFE-3A23393B04E0}"/>
                </a:ext>
              </a:extLst>
            </p:cNvPr>
            <p:cNvSpPr/>
            <p:nvPr/>
          </p:nvSpPr>
          <p:spPr>
            <a:xfrm>
              <a:off x="2367239" y="3244333"/>
              <a:ext cx="151652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22B959B-B5C5-1749-99B9-215BB95CB5C1}"/>
                </a:ext>
              </a:extLst>
            </p:cNvPr>
            <p:cNvSpPr/>
            <p:nvPr/>
          </p:nvSpPr>
          <p:spPr>
            <a:xfrm>
              <a:off x="2405963" y="3305293"/>
              <a:ext cx="1477799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User</a:t>
              </a:r>
              <a:endParaRPr lang="ko-KR" altLang="en-US" sz="1050" dirty="0"/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7F98EA9-3E9C-514C-B7FE-E281F2A49A19}"/>
              </a:ext>
            </a:extLst>
          </p:cNvPr>
          <p:cNvSpPr/>
          <p:nvPr/>
        </p:nvSpPr>
        <p:spPr>
          <a:xfrm>
            <a:off x="5078413" y="4431081"/>
            <a:ext cx="5245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2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core</a:t>
            </a:r>
            <a:endParaRPr lang="ko-Kore-KR" altLang="en-US" sz="1200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24BE00FC-FC27-9E41-AB17-203988931936}"/>
              </a:ext>
            </a:extLst>
          </p:cNvPr>
          <p:cNvSpPr/>
          <p:nvPr/>
        </p:nvSpPr>
        <p:spPr>
          <a:xfrm>
            <a:off x="7101325" y="2734056"/>
            <a:ext cx="2780691" cy="163606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21000">
                <a:schemeClr val="bg1"/>
              </a:gs>
              <a:gs pos="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2700000" scaled="1"/>
            <a:tileRect/>
          </a:gra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70022C65-BE40-1943-B6A0-AAE39930C3F3}"/>
              </a:ext>
            </a:extLst>
          </p:cNvPr>
          <p:cNvGrpSpPr/>
          <p:nvPr/>
        </p:nvGrpSpPr>
        <p:grpSpPr>
          <a:xfrm>
            <a:off x="7572335" y="3358352"/>
            <a:ext cx="877867" cy="369333"/>
            <a:chOff x="2367239" y="3244333"/>
            <a:chExt cx="1516523" cy="369333"/>
          </a:xfrm>
        </p:grpSpPr>
        <p:sp>
          <p:nvSpPr>
            <p:cNvPr id="56" name="Rectangle: Rounded Corners 30">
              <a:extLst>
                <a:ext uri="{FF2B5EF4-FFF2-40B4-BE49-F238E27FC236}">
                  <a16:creationId xmlns:a16="http://schemas.microsoft.com/office/drawing/2014/main" id="{676F7BB4-AE3C-BF4E-8198-6BB2B1EDE536}"/>
                </a:ext>
              </a:extLst>
            </p:cNvPr>
            <p:cNvSpPr/>
            <p:nvPr/>
          </p:nvSpPr>
          <p:spPr>
            <a:xfrm>
              <a:off x="2367239" y="3244333"/>
              <a:ext cx="151652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7DF519E-294A-6645-B924-FEB1B53B308D}"/>
                </a:ext>
              </a:extLst>
            </p:cNvPr>
            <p:cNvSpPr/>
            <p:nvPr/>
          </p:nvSpPr>
          <p:spPr>
            <a:xfrm>
              <a:off x="2405963" y="3305293"/>
              <a:ext cx="1477799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User</a:t>
              </a:r>
              <a:endParaRPr lang="ko-KR" altLang="en-US" sz="1050" dirty="0"/>
            </a:p>
          </p:txBody>
        </p:sp>
      </p:grp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21D49D2-2CDF-0540-8225-7F04BE50B6C7}"/>
              </a:ext>
            </a:extLst>
          </p:cNvPr>
          <p:cNvCxnSpPr>
            <a:cxnSpLocks/>
            <a:stCxn id="31" idx="3"/>
            <a:endCxn id="56" idx="1"/>
          </p:cNvCxnSpPr>
          <p:nvPr/>
        </p:nvCxnSpPr>
        <p:spPr>
          <a:xfrm flipV="1">
            <a:off x="6353341" y="3543019"/>
            <a:ext cx="1218994" cy="9069"/>
          </a:xfrm>
          <a:prstGeom prst="straightConnector1">
            <a:avLst/>
          </a:prstGeom>
          <a:ln w="12700">
            <a:solidFill>
              <a:srgbClr val="5DA2C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74FB55D-19D7-E747-B980-DD1A26ACDC26}"/>
              </a:ext>
            </a:extLst>
          </p:cNvPr>
          <p:cNvSpPr/>
          <p:nvPr/>
        </p:nvSpPr>
        <p:spPr>
          <a:xfrm>
            <a:off x="7933664" y="4440769"/>
            <a:ext cx="11160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2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authenticate</a:t>
            </a:r>
            <a:endParaRPr lang="ko-Kore-KR" altLang="en-US" sz="1200" dirty="0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7CFDBEE-AD3A-2444-B7E1-68B6357CA355}"/>
              </a:ext>
            </a:extLst>
          </p:cNvPr>
          <p:cNvCxnSpPr>
            <a:cxnSpLocks/>
            <a:stCxn id="24" idx="3"/>
            <a:endCxn id="31" idx="1"/>
          </p:cNvCxnSpPr>
          <p:nvPr/>
        </p:nvCxnSpPr>
        <p:spPr>
          <a:xfrm>
            <a:off x="5078413" y="3552088"/>
            <a:ext cx="397061" cy="0"/>
          </a:xfrm>
          <a:prstGeom prst="straightConnector1">
            <a:avLst/>
          </a:prstGeom>
          <a:ln w="12700">
            <a:solidFill>
              <a:srgbClr val="5DA2C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5" name="Picture 1" descr="page226image11162288">
            <a:extLst>
              <a:ext uri="{FF2B5EF4-FFF2-40B4-BE49-F238E27FC236}">
                <a16:creationId xmlns:a16="http://schemas.microsoft.com/office/drawing/2014/main" id="{5F0421AE-2D8B-C74A-AEB6-F38583597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45200" cy="397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079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30">
            <a:extLst>
              <a:ext uri="{FF2B5EF4-FFF2-40B4-BE49-F238E27FC236}">
                <a16:creationId xmlns:a16="http://schemas.microsoft.com/office/drawing/2014/main" id="{4D1DAD06-FC8E-7242-B55E-A546723CD42C}"/>
              </a:ext>
            </a:extLst>
          </p:cNvPr>
          <p:cNvSpPr/>
          <p:nvPr/>
        </p:nvSpPr>
        <p:spPr>
          <a:xfrm>
            <a:off x="2346064" y="1298247"/>
            <a:ext cx="2815216" cy="1028394"/>
          </a:xfrm>
          <a:prstGeom prst="roundRect">
            <a:avLst>
              <a:gd name="adj" fmla="val 3817"/>
            </a:avLst>
          </a:prstGeom>
          <a:gradFill flip="none" rotWithShape="1">
            <a:gsLst>
              <a:gs pos="0">
                <a:schemeClr val="bg1"/>
              </a:gs>
              <a:gs pos="21000">
                <a:schemeClr val="bg1"/>
              </a:gs>
              <a:gs pos="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2700000" scaled="1"/>
            <a:tileRect/>
          </a:gra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0E09C5C-FEB7-7F48-BC46-6BF8FE01D809}"/>
              </a:ext>
            </a:extLst>
          </p:cNvPr>
          <p:cNvGrpSpPr/>
          <p:nvPr/>
        </p:nvGrpSpPr>
        <p:grpSpPr>
          <a:xfrm>
            <a:off x="2664202" y="1627776"/>
            <a:ext cx="849148" cy="369333"/>
            <a:chOff x="2367239" y="3244333"/>
            <a:chExt cx="1516523" cy="369333"/>
          </a:xfrm>
        </p:grpSpPr>
        <p:sp>
          <p:nvSpPr>
            <p:cNvPr id="34" name="Rectangle: Rounded Corners 30">
              <a:extLst>
                <a:ext uri="{FF2B5EF4-FFF2-40B4-BE49-F238E27FC236}">
                  <a16:creationId xmlns:a16="http://schemas.microsoft.com/office/drawing/2014/main" id="{17EE5213-9977-E845-9C90-2A44E89358E3}"/>
                </a:ext>
              </a:extLst>
            </p:cNvPr>
            <p:cNvSpPr/>
            <p:nvPr/>
          </p:nvSpPr>
          <p:spPr>
            <a:xfrm>
              <a:off x="2367239" y="3244333"/>
              <a:ext cx="151652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C421B3B-2519-3141-881C-AE7F69BBC144}"/>
                </a:ext>
              </a:extLst>
            </p:cNvPr>
            <p:cNvSpPr/>
            <p:nvPr/>
          </p:nvSpPr>
          <p:spPr>
            <a:xfrm>
              <a:off x="2405963" y="3305293"/>
              <a:ext cx="1477799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Value</a:t>
              </a:r>
              <a:endParaRPr lang="ko-KR" altLang="en-US" sz="1050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BF93DDF-E3BA-F841-9CB6-CC2E857E5DB8}"/>
              </a:ext>
            </a:extLst>
          </p:cNvPr>
          <p:cNvGrpSpPr/>
          <p:nvPr/>
        </p:nvGrpSpPr>
        <p:grpSpPr>
          <a:xfrm>
            <a:off x="4072961" y="1627777"/>
            <a:ext cx="849148" cy="369333"/>
            <a:chOff x="2367239" y="3244333"/>
            <a:chExt cx="1516523" cy="369333"/>
          </a:xfrm>
        </p:grpSpPr>
        <p:sp>
          <p:nvSpPr>
            <p:cNvPr id="32" name="Rectangle: Rounded Corners 30">
              <a:extLst>
                <a:ext uri="{FF2B5EF4-FFF2-40B4-BE49-F238E27FC236}">
                  <a16:creationId xmlns:a16="http://schemas.microsoft.com/office/drawing/2014/main" id="{42F9394C-5703-074C-9914-0BFB56AA45AB}"/>
                </a:ext>
              </a:extLst>
            </p:cNvPr>
            <p:cNvSpPr/>
            <p:nvPr/>
          </p:nvSpPr>
          <p:spPr>
            <a:xfrm>
              <a:off x="2367239" y="3244333"/>
              <a:ext cx="151652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EC7AB79-FD54-E94B-8C4B-A14CA326B9A1}"/>
                </a:ext>
              </a:extLst>
            </p:cNvPr>
            <p:cNvSpPr/>
            <p:nvPr/>
          </p:nvSpPr>
          <p:spPr>
            <a:xfrm>
              <a:off x="2405963" y="3305293"/>
              <a:ext cx="1477799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string</a:t>
              </a:r>
              <a:endParaRPr lang="ko-KR" altLang="en-US" sz="1050" dirty="0"/>
            </a:p>
          </p:txBody>
        </p:sp>
      </p:grp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780512-36E9-B04E-9BB7-5C2AC84401CC}"/>
              </a:ext>
            </a:extLst>
          </p:cNvPr>
          <p:cNvCxnSpPr>
            <a:cxnSpLocks/>
            <a:stCxn id="34" idx="3"/>
            <a:endCxn id="32" idx="1"/>
          </p:cNvCxnSpPr>
          <p:nvPr/>
        </p:nvCxnSpPr>
        <p:spPr>
          <a:xfrm>
            <a:off x="3513350" y="1812443"/>
            <a:ext cx="559611" cy="1"/>
          </a:xfrm>
          <a:prstGeom prst="straightConnector1">
            <a:avLst/>
          </a:prstGeom>
          <a:ln w="12700">
            <a:solidFill>
              <a:srgbClr val="5DA2C5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0">
            <a:extLst>
              <a:ext uri="{FF2B5EF4-FFF2-40B4-BE49-F238E27FC236}">
                <a16:creationId xmlns:a16="http://schemas.microsoft.com/office/drawing/2014/main" id="{11BE41A8-0DB6-5F4A-B4AB-BD25201A6B54}"/>
              </a:ext>
            </a:extLst>
          </p:cNvPr>
          <p:cNvSpPr/>
          <p:nvPr/>
        </p:nvSpPr>
        <p:spPr>
          <a:xfrm>
            <a:off x="1533264" y="2840837"/>
            <a:ext cx="1819536" cy="1028394"/>
          </a:xfrm>
          <a:prstGeom prst="roundRect">
            <a:avLst>
              <a:gd name="adj" fmla="val 3817"/>
            </a:avLst>
          </a:prstGeom>
          <a:gradFill flip="none" rotWithShape="1">
            <a:gsLst>
              <a:gs pos="0">
                <a:schemeClr val="bg1"/>
              </a:gs>
              <a:gs pos="21000">
                <a:schemeClr val="bg1"/>
              </a:gs>
              <a:gs pos="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2700000" scaled="1"/>
            <a:tileRect/>
          </a:gra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FD24DA2-4744-404C-9F15-24B1D43178C0}"/>
              </a:ext>
            </a:extLst>
          </p:cNvPr>
          <p:cNvGrpSpPr/>
          <p:nvPr/>
        </p:nvGrpSpPr>
        <p:grpSpPr>
          <a:xfrm>
            <a:off x="2018458" y="3170367"/>
            <a:ext cx="849148" cy="369333"/>
            <a:chOff x="2367239" y="3244333"/>
            <a:chExt cx="1516523" cy="369333"/>
          </a:xfrm>
        </p:grpSpPr>
        <p:sp>
          <p:nvSpPr>
            <p:cNvPr id="40" name="Rectangle: Rounded Corners 30">
              <a:extLst>
                <a:ext uri="{FF2B5EF4-FFF2-40B4-BE49-F238E27FC236}">
                  <a16:creationId xmlns:a16="http://schemas.microsoft.com/office/drawing/2014/main" id="{DA88C7F8-3F0C-6244-81C9-60A2CAD4D48D}"/>
                </a:ext>
              </a:extLst>
            </p:cNvPr>
            <p:cNvSpPr/>
            <p:nvPr/>
          </p:nvSpPr>
          <p:spPr>
            <a:xfrm>
              <a:off x="2367239" y="3244333"/>
              <a:ext cx="151652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C4CF622-4433-F842-83A4-EA7E3405B538}"/>
                </a:ext>
              </a:extLst>
            </p:cNvPr>
            <p:cNvSpPr/>
            <p:nvPr/>
          </p:nvSpPr>
          <p:spPr>
            <a:xfrm>
              <a:off x="2405963" y="3305293"/>
              <a:ext cx="1477799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Value</a:t>
              </a:r>
              <a:endParaRPr lang="ko-KR" altLang="en-US" sz="1050" dirty="0"/>
            </a:p>
          </p:txBody>
        </p:sp>
      </p:grpSp>
      <p:sp>
        <p:nvSpPr>
          <p:cNvPr id="47" name="Rectangle: Rounded Corners 30">
            <a:extLst>
              <a:ext uri="{FF2B5EF4-FFF2-40B4-BE49-F238E27FC236}">
                <a16:creationId xmlns:a16="http://schemas.microsoft.com/office/drawing/2014/main" id="{BB440917-3941-094B-AF62-79E36C2503B3}"/>
              </a:ext>
            </a:extLst>
          </p:cNvPr>
          <p:cNvSpPr/>
          <p:nvPr/>
        </p:nvSpPr>
        <p:spPr>
          <a:xfrm>
            <a:off x="4337560" y="2840837"/>
            <a:ext cx="1819536" cy="1028394"/>
          </a:xfrm>
          <a:prstGeom prst="roundRect">
            <a:avLst>
              <a:gd name="adj" fmla="val 3817"/>
            </a:avLst>
          </a:prstGeom>
          <a:gradFill flip="none" rotWithShape="1">
            <a:gsLst>
              <a:gs pos="0">
                <a:schemeClr val="bg1"/>
              </a:gs>
              <a:gs pos="21000">
                <a:schemeClr val="bg1"/>
              </a:gs>
              <a:gs pos="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2700000" scaled="1"/>
            <a:tileRect/>
          </a:gra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4DB2B778-64D5-B24D-9617-55DD0D0F6AA2}"/>
              </a:ext>
            </a:extLst>
          </p:cNvPr>
          <p:cNvGrpSpPr/>
          <p:nvPr/>
        </p:nvGrpSpPr>
        <p:grpSpPr>
          <a:xfrm>
            <a:off x="4822754" y="3170367"/>
            <a:ext cx="849148" cy="369333"/>
            <a:chOff x="2367239" y="3244333"/>
            <a:chExt cx="1516523" cy="369333"/>
          </a:xfrm>
        </p:grpSpPr>
        <p:sp>
          <p:nvSpPr>
            <p:cNvPr id="69" name="Rectangle: Rounded Corners 30">
              <a:extLst>
                <a:ext uri="{FF2B5EF4-FFF2-40B4-BE49-F238E27FC236}">
                  <a16:creationId xmlns:a16="http://schemas.microsoft.com/office/drawing/2014/main" id="{5623265A-E84D-9E40-B294-322C9FEB313C}"/>
                </a:ext>
              </a:extLst>
            </p:cNvPr>
            <p:cNvSpPr/>
            <p:nvPr/>
          </p:nvSpPr>
          <p:spPr>
            <a:xfrm>
              <a:off x="2367239" y="3244333"/>
              <a:ext cx="151652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01B01850-B865-8C49-9E79-2ED51532FEF9}"/>
                </a:ext>
              </a:extLst>
            </p:cNvPr>
            <p:cNvSpPr/>
            <p:nvPr/>
          </p:nvSpPr>
          <p:spPr>
            <a:xfrm>
              <a:off x="2405963" y="3305293"/>
              <a:ext cx="1477799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Value2</a:t>
              </a:r>
              <a:endParaRPr lang="ko-KR" altLang="en-US" sz="1050" dirty="0"/>
            </a:p>
          </p:txBody>
        </p:sp>
      </p:grp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DCD2A05-0620-B64D-BB5A-61E940800745}"/>
              </a:ext>
            </a:extLst>
          </p:cNvPr>
          <p:cNvCxnSpPr>
            <a:cxnSpLocks/>
          </p:cNvCxnSpPr>
          <p:nvPr/>
        </p:nvCxnSpPr>
        <p:spPr>
          <a:xfrm>
            <a:off x="3513349" y="3367285"/>
            <a:ext cx="713211" cy="0"/>
          </a:xfrm>
          <a:prstGeom prst="straightConnector1">
            <a:avLst/>
          </a:prstGeom>
          <a:ln w="63500">
            <a:solidFill>
              <a:srgbClr val="5DA2C5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AED56FD-9CE4-3D4E-9457-C0F5C6732278}"/>
              </a:ext>
            </a:extLst>
          </p:cNvPr>
          <p:cNvCxnSpPr>
            <a:cxnSpLocks/>
          </p:cNvCxnSpPr>
          <p:nvPr/>
        </p:nvCxnSpPr>
        <p:spPr>
          <a:xfrm flipH="1" flipV="1">
            <a:off x="1407808" y="1345650"/>
            <a:ext cx="1017223" cy="1028395"/>
          </a:xfrm>
          <a:prstGeom prst="straightConnector1">
            <a:avLst/>
          </a:prstGeom>
          <a:ln w="101600">
            <a:solidFill>
              <a:schemeClr val="accent4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809C7F5D-24F5-5E4E-B8B6-245C8831C1DF}"/>
              </a:ext>
            </a:extLst>
          </p:cNvPr>
          <p:cNvCxnSpPr>
            <a:cxnSpLocks/>
          </p:cNvCxnSpPr>
          <p:nvPr/>
        </p:nvCxnSpPr>
        <p:spPr>
          <a:xfrm flipV="1">
            <a:off x="1346642" y="1345651"/>
            <a:ext cx="1037755" cy="1028393"/>
          </a:xfrm>
          <a:prstGeom prst="straightConnector1">
            <a:avLst/>
          </a:prstGeom>
          <a:ln w="101600">
            <a:solidFill>
              <a:schemeClr val="accent4"/>
            </a:solidFill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007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DC1C42CF-F84C-3E4C-9470-B4ABD82F6956}"/>
              </a:ext>
            </a:extLst>
          </p:cNvPr>
          <p:cNvSpPr/>
          <p:nvPr/>
        </p:nvSpPr>
        <p:spPr>
          <a:xfrm>
            <a:off x="3663098" y="1836548"/>
            <a:ext cx="2967217" cy="253357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21000">
                <a:schemeClr val="bg1"/>
              </a:gs>
              <a:gs pos="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2700000" scaled="1"/>
            <a:tileRect/>
          </a:gra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EFBB7D6B-FE72-464B-ABE7-6ED1004B6B58}"/>
              </a:ext>
            </a:extLst>
          </p:cNvPr>
          <p:cNvGrpSpPr/>
          <p:nvPr/>
        </p:nvGrpSpPr>
        <p:grpSpPr>
          <a:xfrm>
            <a:off x="4324513" y="2299054"/>
            <a:ext cx="1516523" cy="369333"/>
            <a:chOff x="2367239" y="3244333"/>
            <a:chExt cx="1516523" cy="369333"/>
          </a:xfrm>
        </p:grpSpPr>
        <p:sp>
          <p:nvSpPr>
            <p:cNvPr id="89" name="Rectangle: Rounded Corners 30">
              <a:extLst>
                <a:ext uri="{FF2B5EF4-FFF2-40B4-BE49-F238E27FC236}">
                  <a16:creationId xmlns:a16="http://schemas.microsoft.com/office/drawing/2014/main" id="{94148832-A64E-9647-87AC-A464E3C5E2BE}"/>
                </a:ext>
              </a:extLst>
            </p:cNvPr>
            <p:cNvSpPr/>
            <p:nvPr/>
          </p:nvSpPr>
          <p:spPr>
            <a:xfrm>
              <a:off x="2367239" y="3244333"/>
              <a:ext cx="151652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99AB9AAB-3514-484A-ADFC-BCCACC2C9066}"/>
                </a:ext>
              </a:extLst>
            </p:cNvPr>
            <p:cNvSpPr/>
            <p:nvPr/>
          </p:nvSpPr>
          <p:spPr>
            <a:xfrm>
              <a:off x="2405963" y="3305293"/>
              <a:ext cx="1477799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애플리케이션 서비스</a:t>
              </a:r>
              <a:endParaRPr lang="ko-KR" altLang="en-US" sz="1050" dirty="0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9D1ED4C9-67DD-D04B-B112-B65323DB3466}"/>
              </a:ext>
            </a:extLst>
          </p:cNvPr>
          <p:cNvGrpSpPr/>
          <p:nvPr/>
        </p:nvGrpSpPr>
        <p:grpSpPr>
          <a:xfrm>
            <a:off x="4068642" y="3300712"/>
            <a:ext cx="877867" cy="369333"/>
            <a:chOff x="2367239" y="3244333"/>
            <a:chExt cx="1516523" cy="369333"/>
          </a:xfrm>
        </p:grpSpPr>
        <p:sp>
          <p:nvSpPr>
            <p:cNvPr id="92" name="Rectangle: Rounded Corners 30">
              <a:extLst>
                <a:ext uri="{FF2B5EF4-FFF2-40B4-BE49-F238E27FC236}">
                  <a16:creationId xmlns:a16="http://schemas.microsoft.com/office/drawing/2014/main" id="{57B056E9-BF70-9E48-A99D-328DA32ABF60}"/>
                </a:ext>
              </a:extLst>
            </p:cNvPr>
            <p:cNvSpPr/>
            <p:nvPr/>
          </p:nvSpPr>
          <p:spPr>
            <a:xfrm>
              <a:off x="2367239" y="3244333"/>
              <a:ext cx="151652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C2F50CE4-C81A-CA48-AD61-78D0B857E298}"/>
                </a:ext>
              </a:extLst>
            </p:cNvPr>
            <p:cNvSpPr/>
            <p:nvPr/>
          </p:nvSpPr>
          <p:spPr>
            <a:xfrm>
              <a:off x="2405963" y="3305293"/>
              <a:ext cx="1477799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050" b="1" dirty="0" err="1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팩토리</a:t>
              </a:r>
              <a:endParaRPr lang="ko-KR" altLang="en-US" sz="1050" dirty="0"/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310400DF-E684-E746-ADF1-2AF1F03FF41B}"/>
              </a:ext>
            </a:extLst>
          </p:cNvPr>
          <p:cNvGrpSpPr/>
          <p:nvPr/>
        </p:nvGrpSpPr>
        <p:grpSpPr>
          <a:xfrm>
            <a:off x="5288798" y="3300711"/>
            <a:ext cx="877867" cy="369333"/>
            <a:chOff x="2367239" y="3244333"/>
            <a:chExt cx="1516523" cy="369333"/>
          </a:xfrm>
        </p:grpSpPr>
        <p:sp>
          <p:nvSpPr>
            <p:cNvPr id="95" name="Rectangle: Rounded Corners 30">
              <a:extLst>
                <a:ext uri="{FF2B5EF4-FFF2-40B4-BE49-F238E27FC236}">
                  <a16:creationId xmlns:a16="http://schemas.microsoft.com/office/drawing/2014/main" id="{130ABC29-4062-F043-AA99-6B8DD1029718}"/>
                </a:ext>
              </a:extLst>
            </p:cNvPr>
            <p:cNvSpPr/>
            <p:nvPr/>
          </p:nvSpPr>
          <p:spPr>
            <a:xfrm>
              <a:off x="2367239" y="3244333"/>
              <a:ext cx="151652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BDEA7B49-2F45-D845-A0E3-8E909CF78B5E}"/>
                </a:ext>
              </a:extLst>
            </p:cNvPr>
            <p:cNvSpPr/>
            <p:nvPr/>
          </p:nvSpPr>
          <p:spPr>
            <a:xfrm>
              <a:off x="2405963" y="3305293"/>
              <a:ext cx="1477799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050" b="1" dirty="0" err="1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리포지토리</a:t>
              </a:r>
              <a:endParaRPr lang="ko-KR" altLang="en-US" sz="1050" dirty="0"/>
            </a:p>
          </p:txBody>
        </p:sp>
      </p:grpSp>
      <p:sp>
        <p:nvSpPr>
          <p:cNvPr id="97" name="타원 96">
            <a:extLst>
              <a:ext uri="{FF2B5EF4-FFF2-40B4-BE49-F238E27FC236}">
                <a16:creationId xmlns:a16="http://schemas.microsoft.com/office/drawing/2014/main" id="{670D6AFB-114F-E642-A82E-5BA1E512A800}"/>
              </a:ext>
            </a:extLst>
          </p:cNvPr>
          <p:cNvSpPr/>
          <p:nvPr/>
        </p:nvSpPr>
        <p:spPr>
          <a:xfrm>
            <a:off x="7125906" y="1836548"/>
            <a:ext cx="2967217" cy="253357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21000">
                <a:schemeClr val="bg1"/>
              </a:gs>
              <a:gs pos="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2700000" scaled="1"/>
            <a:tileRect/>
          </a:gra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ore-KR" altLang="en-US"/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22AF46DB-BB42-504B-B20E-FE95F5EAE0E9}"/>
              </a:ext>
            </a:extLst>
          </p:cNvPr>
          <p:cNvGrpSpPr/>
          <p:nvPr/>
        </p:nvGrpSpPr>
        <p:grpSpPr>
          <a:xfrm>
            <a:off x="7468195" y="2483721"/>
            <a:ext cx="1100006" cy="369333"/>
            <a:chOff x="2367239" y="3244333"/>
            <a:chExt cx="1516523" cy="369333"/>
          </a:xfrm>
        </p:grpSpPr>
        <p:sp>
          <p:nvSpPr>
            <p:cNvPr id="99" name="Rectangle: Rounded Corners 30">
              <a:extLst>
                <a:ext uri="{FF2B5EF4-FFF2-40B4-BE49-F238E27FC236}">
                  <a16:creationId xmlns:a16="http://schemas.microsoft.com/office/drawing/2014/main" id="{B6187503-07CD-8E4B-8741-7F0C071E5191}"/>
                </a:ext>
              </a:extLst>
            </p:cNvPr>
            <p:cNvSpPr/>
            <p:nvPr/>
          </p:nvSpPr>
          <p:spPr>
            <a:xfrm>
              <a:off x="2367239" y="3244333"/>
              <a:ext cx="151652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30C7F9A8-A18D-5E48-92ED-B99B77EF5EB4}"/>
                </a:ext>
              </a:extLst>
            </p:cNvPr>
            <p:cNvSpPr/>
            <p:nvPr/>
          </p:nvSpPr>
          <p:spPr>
            <a:xfrm>
              <a:off x="2405963" y="3305293"/>
              <a:ext cx="1477799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050" b="1" dirty="0" err="1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애그리게이트</a:t>
              </a:r>
              <a:endParaRPr lang="ko-KR" altLang="en-US" sz="1050" dirty="0"/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A2C40227-5D4F-5E41-A5E3-E76CD1D405EF}"/>
              </a:ext>
            </a:extLst>
          </p:cNvPr>
          <p:cNvGrpSpPr/>
          <p:nvPr/>
        </p:nvGrpSpPr>
        <p:grpSpPr>
          <a:xfrm>
            <a:off x="7468195" y="2931379"/>
            <a:ext cx="1100006" cy="369333"/>
            <a:chOff x="2367239" y="3244333"/>
            <a:chExt cx="1516523" cy="369333"/>
          </a:xfrm>
        </p:grpSpPr>
        <p:sp>
          <p:nvSpPr>
            <p:cNvPr id="108" name="Rectangle: Rounded Corners 30">
              <a:extLst>
                <a:ext uri="{FF2B5EF4-FFF2-40B4-BE49-F238E27FC236}">
                  <a16:creationId xmlns:a16="http://schemas.microsoft.com/office/drawing/2014/main" id="{8B00D1C7-3B4C-484D-AAA5-63F6CB836F29}"/>
                </a:ext>
              </a:extLst>
            </p:cNvPr>
            <p:cNvSpPr/>
            <p:nvPr/>
          </p:nvSpPr>
          <p:spPr>
            <a:xfrm>
              <a:off x="2367239" y="3244333"/>
              <a:ext cx="151652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27D32407-5D46-6045-A644-A6E2E4E9B2BF}"/>
                </a:ext>
              </a:extLst>
            </p:cNvPr>
            <p:cNvSpPr/>
            <p:nvPr/>
          </p:nvSpPr>
          <p:spPr>
            <a:xfrm>
              <a:off x="2405963" y="3305293"/>
              <a:ext cx="1477799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값 객체</a:t>
              </a:r>
              <a:endParaRPr lang="ko-KR" altLang="en-US" sz="1050" dirty="0"/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B2B4E627-F9FD-184F-83B1-02BAB3753353}"/>
              </a:ext>
            </a:extLst>
          </p:cNvPr>
          <p:cNvGrpSpPr/>
          <p:nvPr/>
        </p:nvGrpSpPr>
        <p:grpSpPr>
          <a:xfrm>
            <a:off x="7468195" y="3379037"/>
            <a:ext cx="1100006" cy="369333"/>
            <a:chOff x="2367239" y="3244333"/>
            <a:chExt cx="1516523" cy="369333"/>
          </a:xfrm>
        </p:grpSpPr>
        <p:sp>
          <p:nvSpPr>
            <p:cNvPr id="111" name="Rectangle: Rounded Corners 30">
              <a:extLst>
                <a:ext uri="{FF2B5EF4-FFF2-40B4-BE49-F238E27FC236}">
                  <a16:creationId xmlns:a16="http://schemas.microsoft.com/office/drawing/2014/main" id="{362E054F-35D5-DE41-80AE-931F64111E5C}"/>
                </a:ext>
              </a:extLst>
            </p:cNvPr>
            <p:cNvSpPr/>
            <p:nvPr/>
          </p:nvSpPr>
          <p:spPr>
            <a:xfrm>
              <a:off x="2367239" y="3244333"/>
              <a:ext cx="151652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0325E167-4166-8047-82D8-77834AB184B0}"/>
                </a:ext>
              </a:extLst>
            </p:cNvPr>
            <p:cNvSpPr/>
            <p:nvPr/>
          </p:nvSpPr>
          <p:spPr>
            <a:xfrm>
              <a:off x="2405963" y="3305293"/>
              <a:ext cx="1477799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050" b="1" dirty="0" err="1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엔티티</a:t>
              </a:r>
              <a:endParaRPr lang="ko-KR" altLang="en-US" sz="1050" dirty="0"/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5B3816E6-4096-2343-8002-5F686BB67555}"/>
              </a:ext>
            </a:extLst>
          </p:cNvPr>
          <p:cNvGrpSpPr/>
          <p:nvPr/>
        </p:nvGrpSpPr>
        <p:grpSpPr>
          <a:xfrm>
            <a:off x="8697041" y="2746712"/>
            <a:ext cx="1100006" cy="369333"/>
            <a:chOff x="2367239" y="3244333"/>
            <a:chExt cx="1516523" cy="369333"/>
          </a:xfrm>
        </p:grpSpPr>
        <p:sp>
          <p:nvSpPr>
            <p:cNvPr id="114" name="Rectangle: Rounded Corners 30">
              <a:extLst>
                <a:ext uri="{FF2B5EF4-FFF2-40B4-BE49-F238E27FC236}">
                  <a16:creationId xmlns:a16="http://schemas.microsoft.com/office/drawing/2014/main" id="{8FA0A71A-5C2B-BC48-AC3C-5CBF24F26098}"/>
                </a:ext>
              </a:extLst>
            </p:cNvPr>
            <p:cNvSpPr/>
            <p:nvPr/>
          </p:nvSpPr>
          <p:spPr>
            <a:xfrm>
              <a:off x="2367239" y="3244333"/>
              <a:ext cx="151652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94C0CC3C-3F82-864B-BE13-53928C10FC2B}"/>
                </a:ext>
              </a:extLst>
            </p:cNvPr>
            <p:cNvSpPr/>
            <p:nvPr/>
          </p:nvSpPr>
          <p:spPr>
            <a:xfrm>
              <a:off x="2405963" y="3305293"/>
              <a:ext cx="1477799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도메인 서비스</a:t>
              </a:r>
              <a:endParaRPr lang="ko-KR" altLang="en-US" sz="1050" dirty="0"/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988F9FF9-4B72-2047-9A77-8800F19FF3AD}"/>
              </a:ext>
            </a:extLst>
          </p:cNvPr>
          <p:cNvGrpSpPr/>
          <p:nvPr/>
        </p:nvGrpSpPr>
        <p:grpSpPr>
          <a:xfrm>
            <a:off x="8697041" y="3201587"/>
            <a:ext cx="1100006" cy="369333"/>
            <a:chOff x="2367239" y="3244333"/>
            <a:chExt cx="1516523" cy="369333"/>
          </a:xfrm>
        </p:grpSpPr>
        <p:sp>
          <p:nvSpPr>
            <p:cNvPr id="117" name="Rectangle: Rounded Corners 30">
              <a:extLst>
                <a:ext uri="{FF2B5EF4-FFF2-40B4-BE49-F238E27FC236}">
                  <a16:creationId xmlns:a16="http://schemas.microsoft.com/office/drawing/2014/main" id="{2665BD96-18E4-0249-83B3-DC4B1653292C}"/>
                </a:ext>
              </a:extLst>
            </p:cNvPr>
            <p:cNvSpPr/>
            <p:nvPr/>
          </p:nvSpPr>
          <p:spPr>
            <a:xfrm>
              <a:off x="2367239" y="3244333"/>
              <a:ext cx="151652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1F1CB95-7B3E-1E45-A03A-9666923CD3AF}"/>
                </a:ext>
              </a:extLst>
            </p:cNvPr>
            <p:cNvSpPr/>
            <p:nvPr/>
          </p:nvSpPr>
          <p:spPr>
            <a:xfrm>
              <a:off x="2405963" y="3305293"/>
              <a:ext cx="1477799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명세</a:t>
              </a:r>
              <a:endParaRPr lang="ko-KR" altLang="en-US" sz="1050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212140C-586E-B544-9F8D-EF608875E41F}"/>
              </a:ext>
            </a:extLst>
          </p:cNvPr>
          <p:cNvGrpSpPr/>
          <p:nvPr/>
        </p:nvGrpSpPr>
        <p:grpSpPr>
          <a:xfrm>
            <a:off x="6154428" y="2817515"/>
            <a:ext cx="1205494" cy="701601"/>
            <a:chOff x="6154428" y="2817515"/>
            <a:chExt cx="1205494" cy="701601"/>
          </a:xfrm>
        </p:grpSpPr>
        <p:sp>
          <p:nvSpPr>
            <p:cNvPr id="4" name="오른쪽 화살표[R] 3">
              <a:extLst>
                <a:ext uri="{FF2B5EF4-FFF2-40B4-BE49-F238E27FC236}">
                  <a16:creationId xmlns:a16="http://schemas.microsoft.com/office/drawing/2014/main" id="{067E5735-F605-5C49-8AB1-604DB5C15FCB}"/>
                </a:ext>
              </a:extLst>
            </p:cNvPr>
            <p:cNvSpPr/>
            <p:nvPr/>
          </p:nvSpPr>
          <p:spPr>
            <a:xfrm>
              <a:off x="6259916" y="2817515"/>
              <a:ext cx="1100006" cy="701601"/>
            </a:xfrm>
            <a:prstGeom prst="rightArrow">
              <a:avLst/>
            </a:prstGeom>
            <a:solidFill>
              <a:srgbClr val="5DA2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3BCEF134-B0AF-4A40-9326-1722D78E4D5A}"/>
                </a:ext>
              </a:extLst>
            </p:cNvPr>
            <p:cNvSpPr/>
            <p:nvPr/>
          </p:nvSpPr>
          <p:spPr>
            <a:xfrm>
              <a:off x="6154428" y="3035220"/>
              <a:ext cx="1138275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050" b="1" dirty="0">
                  <a:solidFill>
                    <a:schemeClr val="bg1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사용하기</a:t>
              </a:r>
              <a:endParaRPr lang="ko-KR" altLang="en-US" sz="105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D3B201E-B593-D746-844D-7875552E4EB8}"/>
              </a:ext>
            </a:extLst>
          </p:cNvPr>
          <p:cNvSpPr/>
          <p:nvPr/>
        </p:nvSpPr>
        <p:spPr>
          <a:xfrm>
            <a:off x="3992697" y="1428473"/>
            <a:ext cx="22188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12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애플리케이션을 구성하기 위한 패턴</a:t>
            </a:r>
            <a:endParaRPr lang="ko-Kore-KR" altLang="en-US" sz="1200" dirty="0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9B9DD599-8D78-7948-83F1-A1AB87EBBA1E}"/>
              </a:ext>
            </a:extLst>
          </p:cNvPr>
          <p:cNvSpPr/>
          <p:nvPr/>
        </p:nvSpPr>
        <p:spPr>
          <a:xfrm>
            <a:off x="7615690" y="1422832"/>
            <a:ext cx="21563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1200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도메인 지식을 표현하기 위한 패턴</a:t>
            </a:r>
            <a:endParaRPr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77205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그룹 87">
            <a:extLst>
              <a:ext uri="{FF2B5EF4-FFF2-40B4-BE49-F238E27FC236}">
                <a16:creationId xmlns:a16="http://schemas.microsoft.com/office/drawing/2014/main" id="{EFBB7D6B-FE72-464B-ABE7-6ED1004B6B58}"/>
              </a:ext>
            </a:extLst>
          </p:cNvPr>
          <p:cNvGrpSpPr/>
          <p:nvPr/>
        </p:nvGrpSpPr>
        <p:grpSpPr>
          <a:xfrm>
            <a:off x="1021065" y="1054228"/>
            <a:ext cx="849148" cy="369333"/>
            <a:chOff x="2367239" y="3244333"/>
            <a:chExt cx="1516523" cy="369333"/>
          </a:xfrm>
        </p:grpSpPr>
        <p:sp>
          <p:nvSpPr>
            <p:cNvPr id="89" name="Rectangle: Rounded Corners 30">
              <a:extLst>
                <a:ext uri="{FF2B5EF4-FFF2-40B4-BE49-F238E27FC236}">
                  <a16:creationId xmlns:a16="http://schemas.microsoft.com/office/drawing/2014/main" id="{94148832-A64E-9647-87AC-A464E3C5E2BE}"/>
                </a:ext>
              </a:extLst>
            </p:cNvPr>
            <p:cNvSpPr/>
            <p:nvPr/>
          </p:nvSpPr>
          <p:spPr>
            <a:xfrm>
              <a:off x="2367239" y="3244333"/>
              <a:ext cx="151652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99AB9AAB-3514-484A-ADFC-BCCACC2C9066}"/>
                </a:ext>
              </a:extLst>
            </p:cNvPr>
            <p:cNvSpPr/>
            <p:nvPr/>
          </p:nvSpPr>
          <p:spPr>
            <a:xfrm>
              <a:off x="2405963" y="3305293"/>
              <a:ext cx="1477799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string</a:t>
              </a:r>
              <a:endParaRPr lang="ko-KR" altLang="en-US" sz="1050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FE885E3-F3F4-BC4B-A166-E9BFD28A3FCC}"/>
              </a:ext>
            </a:extLst>
          </p:cNvPr>
          <p:cNvGrpSpPr/>
          <p:nvPr/>
        </p:nvGrpSpPr>
        <p:grpSpPr>
          <a:xfrm>
            <a:off x="1023458" y="1577694"/>
            <a:ext cx="849148" cy="369333"/>
            <a:chOff x="2367239" y="3244333"/>
            <a:chExt cx="1516523" cy="369333"/>
          </a:xfrm>
        </p:grpSpPr>
        <p:sp>
          <p:nvSpPr>
            <p:cNvPr id="34" name="Rectangle: Rounded Corners 30">
              <a:extLst>
                <a:ext uri="{FF2B5EF4-FFF2-40B4-BE49-F238E27FC236}">
                  <a16:creationId xmlns:a16="http://schemas.microsoft.com/office/drawing/2014/main" id="{578A6133-5210-4C42-BF43-1590AD5D178E}"/>
                </a:ext>
              </a:extLst>
            </p:cNvPr>
            <p:cNvSpPr/>
            <p:nvPr/>
          </p:nvSpPr>
          <p:spPr>
            <a:xfrm>
              <a:off x="2367239" y="3244333"/>
              <a:ext cx="151652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7FF1962-7E1F-DA4C-A827-3F5D0527ACB0}"/>
                </a:ext>
              </a:extLst>
            </p:cNvPr>
            <p:cNvSpPr/>
            <p:nvPr/>
          </p:nvSpPr>
          <p:spPr>
            <a:xfrm>
              <a:off x="2405963" y="3305293"/>
              <a:ext cx="1477799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string</a:t>
              </a:r>
              <a:endParaRPr lang="ko-KR" altLang="en-US" sz="1050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293A9D-3AE6-464D-A6FF-8698D99C76AD}"/>
              </a:ext>
            </a:extLst>
          </p:cNvPr>
          <p:cNvGrpSpPr/>
          <p:nvPr/>
        </p:nvGrpSpPr>
        <p:grpSpPr>
          <a:xfrm>
            <a:off x="3669989" y="666024"/>
            <a:ext cx="1763655" cy="1660075"/>
            <a:chOff x="4148416" y="1279894"/>
            <a:chExt cx="1763655" cy="1660075"/>
          </a:xfrm>
        </p:grpSpPr>
        <p:sp>
          <p:nvSpPr>
            <p:cNvPr id="36" name="Rectangle: Rounded Corners 30">
              <a:extLst>
                <a:ext uri="{FF2B5EF4-FFF2-40B4-BE49-F238E27FC236}">
                  <a16:creationId xmlns:a16="http://schemas.microsoft.com/office/drawing/2014/main" id="{75AEDC47-F1F5-CF44-A72B-EB78DF2199C9}"/>
                </a:ext>
              </a:extLst>
            </p:cNvPr>
            <p:cNvSpPr/>
            <p:nvPr/>
          </p:nvSpPr>
          <p:spPr>
            <a:xfrm>
              <a:off x="4148416" y="1279894"/>
              <a:ext cx="1763655" cy="1660075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6CFBB43-0AF3-C84E-9C05-31FD9394C452}"/>
                </a:ext>
              </a:extLst>
            </p:cNvPr>
            <p:cNvSpPr/>
            <p:nvPr/>
          </p:nvSpPr>
          <p:spPr>
            <a:xfrm>
              <a:off x="4208851" y="1346793"/>
              <a:ext cx="1615503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 err="1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FullName</a:t>
              </a:r>
              <a:endParaRPr lang="ko-KR" altLang="en-US" sz="1050" dirty="0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4BE654F6-79EC-EB4D-BDB2-5E3A82924872}"/>
                </a:ext>
              </a:extLst>
            </p:cNvPr>
            <p:cNvGrpSpPr/>
            <p:nvPr/>
          </p:nvGrpSpPr>
          <p:grpSpPr>
            <a:xfrm>
              <a:off x="4605669" y="1804964"/>
              <a:ext cx="849148" cy="369333"/>
              <a:chOff x="2367239" y="3244333"/>
              <a:chExt cx="1516523" cy="369333"/>
            </a:xfrm>
          </p:grpSpPr>
          <p:sp>
            <p:nvSpPr>
              <p:cNvPr id="39" name="Rectangle: Rounded Corners 30">
                <a:extLst>
                  <a:ext uri="{FF2B5EF4-FFF2-40B4-BE49-F238E27FC236}">
                    <a16:creationId xmlns:a16="http://schemas.microsoft.com/office/drawing/2014/main" id="{FFF6E080-1728-CB4E-80C1-18B0473FEADC}"/>
                  </a:ext>
                </a:extLst>
              </p:cNvPr>
              <p:cNvSpPr/>
              <p:nvPr/>
            </p:nvSpPr>
            <p:spPr>
              <a:xfrm>
                <a:off x="2367239" y="3244333"/>
                <a:ext cx="1516523" cy="369333"/>
              </a:xfrm>
              <a:prstGeom prst="roundRect">
                <a:avLst>
                  <a:gd name="adj" fmla="val 3817"/>
                </a:avLst>
              </a:prstGeom>
              <a:gradFill flip="none" rotWithShape="1">
                <a:gsLst>
                  <a:gs pos="0">
                    <a:schemeClr val="bg1"/>
                  </a:gs>
                  <a:gs pos="21000">
                    <a:schemeClr val="bg1"/>
                  </a:gs>
                  <a:gs pos="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2700000" scaled="1"/>
                <a:tileRect/>
              </a:gradFill>
              <a:ln w="12700">
                <a:solidFill>
                  <a:srgbClr val="8DB3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F7593552-2525-F44E-8ACE-6590976EEA2E}"/>
                  </a:ext>
                </a:extLst>
              </p:cNvPr>
              <p:cNvSpPr/>
              <p:nvPr/>
            </p:nvSpPr>
            <p:spPr>
              <a:xfrm>
                <a:off x="2405963" y="3305293"/>
                <a:ext cx="1477799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ko-KR" sz="1050" b="1" dirty="0">
                    <a:solidFill>
                      <a:srgbClr val="5EA2C4"/>
                    </a:solidFill>
                    <a:latin typeface="SHeadG" panose="02030600000101010101" pitchFamily="18" charset="-127"/>
                    <a:ea typeface="SHeadG" panose="02030600000101010101" pitchFamily="18" charset="-127"/>
                  </a:rPr>
                  <a:t>string</a:t>
                </a:r>
                <a:endParaRPr lang="ko-KR" altLang="en-US" sz="1050" dirty="0"/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2F84DE5C-2903-1B42-94DC-AEA137200623}"/>
                </a:ext>
              </a:extLst>
            </p:cNvPr>
            <p:cNvGrpSpPr/>
            <p:nvPr/>
          </p:nvGrpSpPr>
          <p:grpSpPr>
            <a:xfrm>
              <a:off x="4592028" y="2335754"/>
              <a:ext cx="849148" cy="369333"/>
              <a:chOff x="2367239" y="3244333"/>
              <a:chExt cx="1516523" cy="369333"/>
            </a:xfrm>
          </p:grpSpPr>
          <p:sp>
            <p:nvSpPr>
              <p:cNvPr id="42" name="Rectangle: Rounded Corners 30">
                <a:extLst>
                  <a:ext uri="{FF2B5EF4-FFF2-40B4-BE49-F238E27FC236}">
                    <a16:creationId xmlns:a16="http://schemas.microsoft.com/office/drawing/2014/main" id="{B6D4B362-3376-5347-A0DE-863F34B44BFF}"/>
                  </a:ext>
                </a:extLst>
              </p:cNvPr>
              <p:cNvSpPr/>
              <p:nvPr/>
            </p:nvSpPr>
            <p:spPr>
              <a:xfrm>
                <a:off x="2367239" y="3244333"/>
                <a:ext cx="1516523" cy="369333"/>
              </a:xfrm>
              <a:prstGeom prst="roundRect">
                <a:avLst>
                  <a:gd name="adj" fmla="val 3817"/>
                </a:avLst>
              </a:prstGeom>
              <a:gradFill flip="none" rotWithShape="1">
                <a:gsLst>
                  <a:gs pos="0">
                    <a:schemeClr val="bg1"/>
                  </a:gs>
                  <a:gs pos="21000">
                    <a:schemeClr val="bg1"/>
                  </a:gs>
                  <a:gs pos="0">
                    <a:schemeClr val="bg1"/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2700000" scaled="1"/>
                <a:tileRect/>
              </a:gradFill>
              <a:ln w="12700">
                <a:solidFill>
                  <a:srgbClr val="8DB3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7E236CDB-ADA0-8A47-A6C4-2808D49541CA}"/>
                  </a:ext>
                </a:extLst>
              </p:cNvPr>
              <p:cNvSpPr/>
              <p:nvPr/>
            </p:nvSpPr>
            <p:spPr>
              <a:xfrm>
                <a:off x="2405963" y="3305293"/>
                <a:ext cx="1477799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ko-KR" sz="1050" b="1" dirty="0">
                    <a:solidFill>
                      <a:srgbClr val="5EA2C4"/>
                    </a:solidFill>
                    <a:latin typeface="SHeadG" panose="02030600000101010101" pitchFamily="18" charset="-127"/>
                    <a:ea typeface="SHeadG" panose="02030600000101010101" pitchFamily="18" charset="-127"/>
                  </a:rPr>
                  <a:t>string</a:t>
                </a:r>
                <a:endParaRPr lang="ko-KR" altLang="en-US" sz="1050" dirty="0"/>
              </a:p>
            </p:txBody>
          </p:sp>
        </p:grpSp>
      </p:grp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F1488D3C-01B9-4141-A286-EB8866D05369}"/>
              </a:ext>
            </a:extLst>
          </p:cNvPr>
          <p:cNvSpPr/>
          <p:nvPr/>
        </p:nvSpPr>
        <p:spPr>
          <a:xfrm>
            <a:off x="2327466" y="1369104"/>
            <a:ext cx="1100006" cy="253916"/>
          </a:xfrm>
          <a:prstGeom prst="rightArrow">
            <a:avLst/>
          </a:prstGeom>
          <a:solidFill>
            <a:srgbClr val="5D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01E2E42-B3FC-C146-B91C-8477DF8ABE51}"/>
              </a:ext>
            </a:extLst>
          </p:cNvPr>
          <p:cNvSpPr/>
          <p:nvPr/>
        </p:nvSpPr>
        <p:spPr>
          <a:xfrm>
            <a:off x="1031906" y="2492791"/>
            <a:ext cx="8274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40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값</a:t>
            </a:r>
            <a:endParaRPr lang="ko-KR" altLang="en-US" sz="14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14A19D4-559E-BB42-B16B-04876611D225}"/>
              </a:ext>
            </a:extLst>
          </p:cNvPr>
          <p:cNvSpPr/>
          <p:nvPr/>
        </p:nvSpPr>
        <p:spPr>
          <a:xfrm>
            <a:off x="4148925" y="2478874"/>
            <a:ext cx="8274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40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값 객체</a:t>
            </a:r>
            <a:endParaRPr lang="ko-KR" altLang="en-US" sz="1400" dirty="0"/>
          </a:p>
        </p:txBody>
      </p:sp>
      <p:pic>
        <p:nvPicPr>
          <p:cNvPr id="1030" name="Picture 6" descr="Free Icon | Standing frontal man silhouette">
            <a:extLst>
              <a:ext uri="{FF2B5EF4-FFF2-40B4-BE49-F238E27FC236}">
                <a16:creationId xmlns:a16="http://schemas.microsoft.com/office/drawing/2014/main" id="{35D1B9D0-2E01-8E41-8E90-0A15FF6B7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718" y="2393479"/>
            <a:ext cx="2071042" cy="207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478B2EE9-0FCD-B94B-9BAA-DA93913073D3}"/>
              </a:ext>
            </a:extLst>
          </p:cNvPr>
          <p:cNvGrpSpPr/>
          <p:nvPr/>
        </p:nvGrpSpPr>
        <p:grpSpPr>
          <a:xfrm>
            <a:off x="7633410" y="3337737"/>
            <a:ext cx="646138" cy="252047"/>
            <a:chOff x="2367239" y="3244333"/>
            <a:chExt cx="1516523" cy="369333"/>
          </a:xfrm>
        </p:grpSpPr>
        <p:sp>
          <p:nvSpPr>
            <p:cNvPr id="24" name="Rectangle: Rounded Corners 30">
              <a:extLst>
                <a:ext uri="{FF2B5EF4-FFF2-40B4-BE49-F238E27FC236}">
                  <a16:creationId xmlns:a16="http://schemas.microsoft.com/office/drawing/2014/main" id="{465401D9-D225-2544-AB36-CF46B1ADF073}"/>
                </a:ext>
              </a:extLst>
            </p:cNvPr>
            <p:cNvSpPr/>
            <p:nvPr/>
          </p:nvSpPr>
          <p:spPr>
            <a:xfrm>
              <a:off x="2367239" y="3244333"/>
              <a:ext cx="151652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435F900-936A-F641-95C9-6C02C39A8CC9}"/>
                </a:ext>
              </a:extLst>
            </p:cNvPr>
            <p:cNvSpPr/>
            <p:nvPr/>
          </p:nvSpPr>
          <p:spPr>
            <a:xfrm>
              <a:off x="2405963" y="3260629"/>
              <a:ext cx="1477799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smith</a:t>
              </a:r>
              <a:endParaRPr lang="ko-KR" altLang="en-US" sz="1050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4F31C8B-2DFE-CA46-96D6-2002969CB93D}"/>
              </a:ext>
            </a:extLst>
          </p:cNvPr>
          <p:cNvGrpSpPr/>
          <p:nvPr/>
        </p:nvGrpSpPr>
        <p:grpSpPr>
          <a:xfrm>
            <a:off x="8571585" y="3330076"/>
            <a:ext cx="646138" cy="252047"/>
            <a:chOff x="2367239" y="3244333"/>
            <a:chExt cx="1516523" cy="369333"/>
          </a:xfrm>
        </p:grpSpPr>
        <p:sp>
          <p:nvSpPr>
            <p:cNvPr id="27" name="Rectangle: Rounded Corners 30">
              <a:extLst>
                <a:ext uri="{FF2B5EF4-FFF2-40B4-BE49-F238E27FC236}">
                  <a16:creationId xmlns:a16="http://schemas.microsoft.com/office/drawing/2014/main" id="{F51079F8-AFE0-5949-8A13-C1BA85252F55}"/>
                </a:ext>
              </a:extLst>
            </p:cNvPr>
            <p:cNvSpPr/>
            <p:nvPr/>
          </p:nvSpPr>
          <p:spPr>
            <a:xfrm>
              <a:off x="2367239" y="3244333"/>
              <a:ext cx="1516523" cy="369333"/>
            </a:xfrm>
            <a:prstGeom prst="roundRect">
              <a:avLst>
                <a:gd name="adj" fmla="val 3817"/>
              </a:avLst>
            </a:prstGeom>
            <a:gradFill flip="none" rotWithShape="1">
              <a:gsLst>
                <a:gs pos="0">
                  <a:schemeClr val="bg1"/>
                </a:gs>
                <a:gs pos="21000">
                  <a:schemeClr val="bg1"/>
                </a:gs>
                <a:gs pos="0">
                  <a:schemeClr val="bg1"/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 w="12700">
              <a:solidFill>
                <a:srgbClr val="8DB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23DE350-D2E2-CB45-9431-082D9CE30940}"/>
                </a:ext>
              </a:extLst>
            </p:cNvPr>
            <p:cNvSpPr/>
            <p:nvPr/>
          </p:nvSpPr>
          <p:spPr>
            <a:xfrm>
              <a:off x="2388122" y="3260629"/>
              <a:ext cx="1477799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050" b="1" dirty="0">
                  <a:solidFill>
                    <a:srgbClr val="5EA2C4"/>
                  </a:solidFill>
                  <a:latin typeface="SHeadG" panose="02030600000101010101" pitchFamily="18" charset="-127"/>
                  <a:ea typeface="SHeadG" panose="02030600000101010101" pitchFamily="18" charset="-127"/>
                </a:rPr>
                <a:t>스미스</a:t>
              </a:r>
              <a:endParaRPr lang="ko-KR" alt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783907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: Rounded Corners 30">
            <a:extLst>
              <a:ext uri="{FF2B5EF4-FFF2-40B4-BE49-F238E27FC236}">
                <a16:creationId xmlns:a16="http://schemas.microsoft.com/office/drawing/2014/main" id="{94148832-A64E-9647-87AC-A464E3C5E2BE}"/>
              </a:ext>
            </a:extLst>
          </p:cNvPr>
          <p:cNvSpPr/>
          <p:nvPr/>
        </p:nvSpPr>
        <p:spPr>
          <a:xfrm>
            <a:off x="1598030" y="1821702"/>
            <a:ext cx="955055" cy="568792"/>
          </a:xfrm>
          <a:prstGeom prst="roundRect">
            <a:avLst>
              <a:gd name="adj" fmla="val 3817"/>
            </a:avLst>
          </a:prstGeom>
          <a:gradFill flip="none" rotWithShape="1">
            <a:gsLst>
              <a:gs pos="0">
                <a:schemeClr val="bg1"/>
              </a:gs>
              <a:gs pos="21000">
                <a:schemeClr val="bg1"/>
              </a:gs>
              <a:gs pos="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2700000" scaled="1"/>
            <a:tileRect/>
          </a:gra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9AB9AAB-3514-484A-ADFC-BCCACC2C9066}"/>
              </a:ext>
            </a:extLst>
          </p:cNvPr>
          <p:cNvSpPr/>
          <p:nvPr/>
        </p:nvSpPr>
        <p:spPr>
          <a:xfrm>
            <a:off x="1672668" y="1897508"/>
            <a:ext cx="82746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5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성</a:t>
            </a:r>
            <a:endParaRPr kumimoji="1" lang="en-US" altLang="ko-KR" sz="1050" b="1" dirty="0">
              <a:solidFill>
                <a:srgbClr val="5EA2C4"/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  <a:p>
            <a:pPr algn="ctr"/>
            <a:r>
              <a:rPr kumimoji="1" lang="en-US" altLang="ko-KR" sz="105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smith</a:t>
            </a:r>
          </a:p>
        </p:txBody>
      </p:sp>
      <p:sp>
        <p:nvSpPr>
          <p:cNvPr id="20" name="Rectangle: Rounded Corners 30">
            <a:extLst>
              <a:ext uri="{FF2B5EF4-FFF2-40B4-BE49-F238E27FC236}">
                <a16:creationId xmlns:a16="http://schemas.microsoft.com/office/drawing/2014/main" id="{1188647F-B82F-D842-837E-114684E8C552}"/>
              </a:ext>
            </a:extLst>
          </p:cNvPr>
          <p:cNvSpPr/>
          <p:nvPr/>
        </p:nvSpPr>
        <p:spPr>
          <a:xfrm>
            <a:off x="1598030" y="2489098"/>
            <a:ext cx="955055" cy="568792"/>
          </a:xfrm>
          <a:prstGeom prst="roundRect">
            <a:avLst>
              <a:gd name="adj" fmla="val 3817"/>
            </a:avLst>
          </a:prstGeom>
          <a:gradFill flip="none" rotWithShape="1">
            <a:gsLst>
              <a:gs pos="0">
                <a:schemeClr val="bg1"/>
              </a:gs>
              <a:gs pos="21000">
                <a:schemeClr val="bg1"/>
              </a:gs>
              <a:gs pos="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2700000" scaled="1"/>
            <a:tileRect/>
          </a:gra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3B797AD-E47E-2C4B-8D1F-684FE4BF787B}"/>
              </a:ext>
            </a:extLst>
          </p:cNvPr>
          <p:cNvSpPr/>
          <p:nvPr/>
        </p:nvSpPr>
        <p:spPr>
          <a:xfrm>
            <a:off x="1672668" y="2564904"/>
            <a:ext cx="82746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5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이름</a:t>
            </a:r>
            <a:endParaRPr kumimoji="1" lang="en-US" altLang="ko-KR" sz="1050" b="1" dirty="0">
              <a:solidFill>
                <a:srgbClr val="5EA2C4"/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  <a:p>
            <a:pPr algn="ctr"/>
            <a:r>
              <a:rPr kumimoji="1" lang="en-US" altLang="ko-KR" sz="105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john</a:t>
            </a: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7BABCA92-6C9D-E849-A5D1-F9511FA86F39}"/>
              </a:ext>
            </a:extLst>
          </p:cNvPr>
          <p:cNvCxnSpPr>
            <a:cxnSpLocks/>
          </p:cNvCxnSpPr>
          <p:nvPr/>
        </p:nvCxnSpPr>
        <p:spPr>
          <a:xfrm>
            <a:off x="2848708" y="2359130"/>
            <a:ext cx="633046" cy="0"/>
          </a:xfrm>
          <a:prstGeom prst="line">
            <a:avLst/>
          </a:prstGeom>
          <a:ln w="88900">
            <a:solidFill>
              <a:srgbClr val="5DA2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7FCFF1E8-43F0-914D-ABE6-7DF2D0DC57F9}"/>
              </a:ext>
            </a:extLst>
          </p:cNvPr>
          <p:cNvCxnSpPr>
            <a:cxnSpLocks/>
          </p:cNvCxnSpPr>
          <p:nvPr/>
        </p:nvCxnSpPr>
        <p:spPr>
          <a:xfrm>
            <a:off x="2848708" y="2587875"/>
            <a:ext cx="633046" cy="0"/>
          </a:xfrm>
          <a:prstGeom prst="line">
            <a:avLst/>
          </a:prstGeom>
          <a:ln w="88900">
            <a:solidFill>
              <a:srgbClr val="5DA2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30">
            <a:extLst>
              <a:ext uri="{FF2B5EF4-FFF2-40B4-BE49-F238E27FC236}">
                <a16:creationId xmlns:a16="http://schemas.microsoft.com/office/drawing/2014/main" id="{6FAFE2EE-3B28-174E-ABF6-271E76DED416}"/>
              </a:ext>
            </a:extLst>
          </p:cNvPr>
          <p:cNvSpPr/>
          <p:nvPr/>
        </p:nvSpPr>
        <p:spPr>
          <a:xfrm>
            <a:off x="3777377" y="1821702"/>
            <a:ext cx="955055" cy="568792"/>
          </a:xfrm>
          <a:prstGeom prst="roundRect">
            <a:avLst>
              <a:gd name="adj" fmla="val 3817"/>
            </a:avLst>
          </a:prstGeom>
          <a:gradFill flip="none" rotWithShape="1">
            <a:gsLst>
              <a:gs pos="0">
                <a:schemeClr val="bg1"/>
              </a:gs>
              <a:gs pos="21000">
                <a:schemeClr val="bg1"/>
              </a:gs>
              <a:gs pos="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2700000" scaled="1"/>
            <a:tileRect/>
          </a:gra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5A1024B-DC60-D04F-B777-15F9867B430E}"/>
              </a:ext>
            </a:extLst>
          </p:cNvPr>
          <p:cNvSpPr/>
          <p:nvPr/>
        </p:nvSpPr>
        <p:spPr>
          <a:xfrm>
            <a:off x="3852015" y="1897508"/>
            <a:ext cx="82746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5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성</a:t>
            </a:r>
            <a:endParaRPr kumimoji="1" lang="en-US" altLang="ko-KR" sz="1050" b="1" dirty="0">
              <a:solidFill>
                <a:srgbClr val="5EA2C4"/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  <a:p>
            <a:pPr algn="ctr"/>
            <a:r>
              <a:rPr kumimoji="1" lang="en-US" altLang="ko-KR" sz="105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smith</a:t>
            </a:r>
          </a:p>
        </p:txBody>
      </p:sp>
      <p:sp>
        <p:nvSpPr>
          <p:cNvPr id="28" name="Rectangle: Rounded Corners 30">
            <a:extLst>
              <a:ext uri="{FF2B5EF4-FFF2-40B4-BE49-F238E27FC236}">
                <a16:creationId xmlns:a16="http://schemas.microsoft.com/office/drawing/2014/main" id="{CB5A9DD5-7084-F648-AEC3-FA417CC6DCE5}"/>
              </a:ext>
            </a:extLst>
          </p:cNvPr>
          <p:cNvSpPr/>
          <p:nvPr/>
        </p:nvSpPr>
        <p:spPr>
          <a:xfrm>
            <a:off x="3777377" y="2489098"/>
            <a:ext cx="955055" cy="568792"/>
          </a:xfrm>
          <a:prstGeom prst="roundRect">
            <a:avLst>
              <a:gd name="adj" fmla="val 3817"/>
            </a:avLst>
          </a:prstGeom>
          <a:gradFill flip="none" rotWithShape="1">
            <a:gsLst>
              <a:gs pos="0">
                <a:schemeClr val="bg1"/>
              </a:gs>
              <a:gs pos="21000">
                <a:schemeClr val="bg1"/>
              </a:gs>
              <a:gs pos="0">
                <a:schemeClr val="bg1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2700000" scaled="1"/>
            <a:tileRect/>
          </a:gradFill>
          <a:ln w="12700">
            <a:solidFill>
              <a:srgbClr val="8DB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AC8B0F7-7D7E-8A4F-9895-00CEE0B2E798}"/>
              </a:ext>
            </a:extLst>
          </p:cNvPr>
          <p:cNvSpPr/>
          <p:nvPr/>
        </p:nvSpPr>
        <p:spPr>
          <a:xfrm>
            <a:off x="3852015" y="2564904"/>
            <a:ext cx="82746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5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이름</a:t>
            </a:r>
            <a:endParaRPr kumimoji="1" lang="en-US" altLang="ko-KR" sz="1050" b="1" dirty="0">
              <a:solidFill>
                <a:srgbClr val="5EA2C4"/>
              </a:solidFill>
              <a:latin typeface="SHeadG" panose="02030600000101010101" pitchFamily="18" charset="-127"/>
              <a:ea typeface="SHeadG" panose="02030600000101010101" pitchFamily="18" charset="-127"/>
            </a:endParaRPr>
          </a:p>
          <a:p>
            <a:pPr algn="ctr"/>
            <a:r>
              <a:rPr kumimoji="1" lang="en-US" altLang="ko-KR" sz="105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john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D2CF88A-E445-8F4F-A300-640B74121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90494"/>
            <a:ext cx="965200" cy="9652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4A35FF0-EF06-704D-9638-2B3741AA632B}"/>
              </a:ext>
            </a:extLst>
          </p:cNvPr>
          <p:cNvSpPr/>
          <p:nvPr/>
        </p:nvSpPr>
        <p:spPr>
          <a:xfrm>
            <a:off x="6119178" y="3429000"/>
            <a:ext cx="91884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05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John smith</a:t>
            </a:r>
          </a:p>
        </p:txBody>
      </p: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A94518FD-0640-B842-8385-FBF38451317C}"/>
              </a:ext>
            </a:extLst>
          </p:cNvPr>
          <p:cNvCxnSpPr>
            <a:cxnSpLocks/>
          </p:cNvCxnSpPr>
          <p:nvPr/>
        </p:nvCxnSpPr>
        <p:spPr>
          <a:xfrm>
            <a:off x="7280031" y="2728552"/>
            <a:ext cx="633046" cy="0"/>
          </a:xfrm>
          <a:prstGeom prst="line">
            <a:avLst/>
          </a:prstGeom>
          <a:ln w="88900">
            <a:solidFill>
              <a:srgbClr val="5DA2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6D086CB3-A875-3C41-8F8A-ACBC9D7DFE9F}"/>
              </a:ext>
            </a:extLst>
          </p:cNvPr>
          <p:cNvCxnSpPr>
            <a:cxnSpLocks/>
          </p:cNvCxnSpPr>
          <p:nvPr/>
        </p:nvCxnSpPr>
        <p:spPr>
          <a:xfrm>
            <a:off x="7280031" y="2957297"/>
            <a:ext cx="633046" cy="0"/>
          </a:xfrm>
          <a:prstGeom prst="line">
            <a:avLst/>
          </a:prstGeom>
          <a:ln w="88900">
            <a:solidFill>
              <a:srgbClr val="5DA2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>
            <a:extLst>
              <a:ext uri="{FF2B5EF4-FFF2-40B4-BE49-F238E27FC236}">
                <a16:creationId xmlns:a16="http://schemas.microsoft.com/office/drawing/2014/main" id="{1022562B-9795-D24F-A85A-AA0D70C19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908" y="2390494"/>
            <a:ext cx="965200" cy="965200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E3BE972B-2C89-694E-B725-E38CD00C8CBD}"/>
              </a:ext>
            </a:extLst>
          </p:cNvPr>
          <p:cNvSpPr/>
          <p:nvPr/>
        </p:nvSpPr>
        <p:spPr>
          <a:xfrm>
            <a:off x="8155086" y="3429000"/>
            <a:ext cx="91884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05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John smith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0DD4148-C1CD-814B-8A11-13940BFAADC0}"/>
              </a:ext>
            </a:extLst>
          </p:cNvPr>
          <p:cNvSpPr/>
          <p:nvPr/>
        </p:nvSpPr>
        <p:spPr>
          <a:xfrm>
            <a:off x="7377509" y="1712889"/>
            <a:ext cx="49404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600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?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96AB1D1E-EDF2-D241-883A-92D484FD9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178" y="4804128"/>
            <a:ext cx="965200" cy="965200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15E8FD6A-B691-914A-A983-3F7D62D12C1B}"/>
              </a:ext>
            </a:extLst>
          </p:cNvPr>
          <p:cNvSpPr/>
          <p:nvPr/>
        </p:nvSpPr>
        <p:spPr>
          <a:xfrm>
            <a:off x="6142356" y="5842634"/>
            <a:ext cx="91884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05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John smith</a:t>
            </a: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68D7357D-4E30-7041-9CC4-9ECECF6CC891}"/>
              </a:ext>
            </a:extLst>
          </p:cNvPr>
          <p:cNvCxnSpPr>
            <a:cxnSpLocks/>
          </p:cNvCxnSpPr>
          <p:nvPr/>
        </p:nvCxnSpPr>
        <p:spPr>
          <a:xfrm>
            <a:off x="7303209" y="5142186"/>
            <a:ext cx="633046" cy="0"/>
          </a:xfrm>
          <a:prstGeom prst="line">
            <a:avLst/>
          </a:prstGeom>
          <a:ln w="88900">
            <a:solidFill>
              <a:srgbClr val="5DA2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C6DBD7F7-54F6-C748-979A-F3A199CF14AB}"/>
              </a:ext>
            </a:extLst>
          </p:cNvPr>
          <p:cNvCxnSpPr>
            <a:cxnSpLocks/>
          </p:cNvCxnSpPr>
          <p:nvPr/>
        </p:nvCxnSpPr>
        <p:spPr>
          <a:xfrm>
            <a:off x="7303209" y="5370931"/>
            <a:ext cx="633046" cy="0"/>
          </a:xfrm>
          <a:prstGeom prst="line">
            <a:avLst/>
          </a:prstGeom>
          <a:ln w="88900">
            <a:solidFill>
              <a:srgbClr val="5DA2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그림 55">
            <a:extLst>
              <a:ext uri="{FF2B5EF4-FFF2-40B4-BE49-F238E27FC236}">
                <a16:creationId xmlns:a16="http://schemas.microsoft.com/office/drawing/2014/main" id="{EEAF9613-DC8B-0440-97E3-AF4146B28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5086" y="4804128"/>
            <a:ext cx="965200" cy="965200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2507779D-0289-1047-958F-BDF9DAF4B3DC}"/>
              </a:ext>
            </a:extLst>
          </p:cNvPr>
          <p:cNvSpPr/>
          <p:nvPr/>
        </p:nvSpPr>
        <p:spPr>
          <a:xfrm>
            <a:off x="8178264" y="5842634"/>
            <a:ext cx="91884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sz="1050" b="1" dirty="0">
                <a:solidFill>
                  <a:srgbClr val="5EA2C4"/>
                </a:solidFill>
                <a:latin typeface="SHeadG" panose="02030600000101010101" pitchFamily="18" charset="-127"/>
                <a:ea typeface="SHeadG" panose="02030600000101010101" pitchFamily="18" charset="-127"/>
              </a:rPr>
              <a:t>John smith</a:t>
            </a: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F3E6E2A5-83F8-1B41-BDA5-9D9AC67AC8B4}"/>
              </a:ext>
            </a:extLst>
          </p:cNvPr>
          <p:cNvCxnSpPr>
            <a:cxnSpLocks/>
          </p:cNvCxnSpPr>
          <p:nvPr/>
        </p:nvCxnSpPr>
        <p:spPr>
          <a:xfrm flipH="1">
            <a:off x="7410233" y="4978062"/>
            <a:ext cx="437876" cy="555230"/>
          </a:xfrm>
          <a:prstGeom prst="line">
            <a:avLst/>
          </a:prstGeom>
          <a:ln w="88900">
            <a:solidFill>
              <a:srgbClr val="5DA2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121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5901</TotalTime>
  <Words>822</Words>
  <Application>Microsoft Macintosh PowerPoint</Application>
  <PresentationFormat>와이드스크린</PresentationFormat>
  <Paragraphs>481</Paragraphs>
  <Slides>58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3" baseType="lpstr">
      <vt:lpstr>SHeadG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 경만</dc:creator>
  <cp:lastModifiedBy>한 경만</cp:lastModifiedBy>
  <cp:revision>177</cp:revision>
  <dcterms:created xsi:type="dcterms:W3CDTF">2020-11-28T02:42:50Z</dcterms:created>
  <dcterms:modified xsi:type="dcterms:W3CDTF">2020-12-19T02:44:00Z</dcterms:modified>
</cp:coreProperties>
</file>